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5"/>
  </p:notesMasterIdLst>
  <p:handoutMasterIdLst>
    <p:handoutMasterId r:id="rId16"/>
  </p:handoutMasterIdLst>
  <p:sldIdLst>
    <p:sldId id="401" r:id="rId5"/>
    <p:sldId id="410" r:id="rId6"/>
    <p:sldId id="411" r:id="rId7"/>
    <p:sldId id="412" r:id="rId8"/>
    <p:sldId id="413" r:id="rId9"/>
    <p:sldId id="414" r:id="rId10"/>
    <p:sldId id="415" r:id="rId11"/>
    <p:sldId id="402" r:id="rId12"/>
    <p:sldId id="416" r:id="rId13"/>
    <p:sldId id="405" r:id="rId14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6208" autoAdjust="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67ED0-6EEA-48F6-A9C1-BE754AABC76A}" type="doc">
      <dgm:prSet loTypeId="urn:microsoft.com/office/officeart/2017/3/layout/HorizontalPathTimeline#2" loCatId="other" qsTypeId="urn:microsoft.com/office/officeart/2005/8/quickstyle/simple1" qsCatId="simple" csTypeId="urn:microsoft.com/office/officeart/2005/8/colors/accent1_2" csCatId="accent1" phldr="1"/>
      <dgm:spPr/>
      <dgm:t>
        <a:bodyPr rtlCol="0"/>
        <a:lstStyle/>
        <a:p>
          <a:pPr rtl="0"/>
          <a:endParaRPr lang="en-US"/>
        </a:p>
      </dgm:t>
    </dgm:pt>
    <dgm:pt modelId="{AE62509E-8FD5-4BC0-8484-49407DA07B2D}">
      <dgm:prSet phldrT="[Text]" custT="1"/>
      <dgm:spPr/>
      <dgm:t>
        <a:bodyPr rtlCol="0"/>
        <a:lstStyle/>
        <a:p>
          <a:pPr rtl="0"/>
          <a:r>
            <a:rPr lang="pt-BR" sz="1800" noProof="0" dirty="0"/>
            <a:t>Título</a:t>
          </a:r>
          <a:endParaRPr lang="pt-BR" sz="2000" noProof="0" dirty="0"/>
        </a:p>
      </dgm:t>
    </dgm:pt>
    <dgm:pt modelId="{8F2C679D-77AF-46F9-9ACE-1E1D440B1883}" type="parTrans" cxnId="{B681E0E7-0B3A-4DB8-BF19-F9AE0E1C787B}">
      <dgm:prSet/>
      <dgm:spPr/>
      <dgm:t>
        <a:bodyPr rtlCol="0"/>
        <a:lstStyle/>
        <a:p>
          <a:pPr rtl="0"/>
          <a:endParaRPr lang="pt-BR" noProof="0" dirty="0"/>
        </a:p>
      </dgm:t>
    </dgm:pt>
    <dgm:pt modelId="{5C2CB4AF-F88D-4FBE-A40E-0CC048A23B9E}" type="sibTrans" cxnId="{B681E0E7-0B3A-4DB8-BF19-F9AE0E1C787B}">
      <dgm:prSet/>
      <dgm:spPr/>
      <dgm:t>
        <a:bodyPr rtlCol="0"/>
        <a:lstStyle/>
        <a:p>
          <a:pPr rtl="0"/>
          <a:endParaRPr lang="pt-BR" noProof="0" dirty="0"/>
        </a:p>
      </dgm:t>
    </dgm:pt>
    <dgm:pt modelId="{54A260F9-80FA-4E2A-BE87-2C0670B83857}">
      <dgm:prSet phldrT="[Text]" custT="1"/>
      <dgm:spPr>
        <a:solidFill>
          <a:schemeClr val="accent6">
            <a:lumMod val="75000"/>
            <a:alpha val="90000"/>
          </a:schemeClr>
        </a:solidFill>
      </dgm:spPr>
      <dgm:t>
        <a:bodyPr rtlCol="0"/>
        <a:lstStyle/>
        <a:p>
          <a:pPr rtl="0"/>
          <a:r>
            <a:rPr lang="pt-BR" sz="1200" noProof="0" dirty="0"/>
            <a:t>Modulo 1 – Conceito de Socioeducação  </a:t>
          </a:r>
        </a:p>
      </dgm:t>
    </dgm:pt>
    <dgm:pt modelId="{3E4E3177-8F1B-40ED-B20A-6A6F0041E180}" type="parTrans" cxnId="{0D49E980-DE7B-46C8-A240-0AF3E38E1055}">
      <dgm:prSet/>
      <dgm:spPr/>
      <dgm:t>
        <a:bodyPr rtlCol="0"/>
        <a:lstStyle/>
        <a:p>
          <a:pPr rtl="0"/>
          <a:endParaRPr lang="pt-BR" noProof="0" dirty="0"/>
        </a:p>
      </dgm:t>
    </dgm:pt>
    <dgm:pt modelId="{BA9E60E0-CF2E-4096-A9F4-556713DB9AE4}" type="sibTrans" cxnId="{0D49E980-DE7B-46C8-A240-0AF3E38E1055}">
      <dgm:prSet/>
      <dgm:spPr/>
      <dgm:t>
        <a:bodyPr rtlCol="0"/>
        <a:lstStyle/>
        <a:p>
          <a:pPr rtl="0"/>
          <a:endParaRPr lang="pt-BR" noProof="0" dirty="0"/>
        </a:p>
      </dgm:t>
    </dgm:pt>
    <dgm:pt modelId="{20928AAA-F457-4A09-8AAC-A82210983FBE}">
      <dgm:prSet phldrT="[Text]" custT="1"/>
      <dgm:spPr/>
      <dgm:t>
        <a:bodyPr rtlCol="0"/>
        <a:lstStyle/>
        <a:p>
          <a:pPr rtl="0"/>
          <a:r>
            <a:rPr lang="pt-BR" sz="1800" noProof="0" dirty="0"/>
            <a:t>Título</a:t>
          </a:r>
          <a:endParaRPr lang="pt-BR" sz="2000" noProof="0" dirty="0"/>
        </a:p>
      </dgm:t>
    </dgm:pt>
    <dgm:pt modelId="{915085CE-2C78-4B64-8FF4-E48DB7BD55D2}" type="parTrans" cxnId="{BA476174-221B-4A3D-B4E2-5FCC084B59D3}">
      <dgm:prSet/>
      <dgm:spPr/>
      <dgm:t>
        <a:bodyPr rtlCol="0"/>
        <a:lstStyle/>
        <a:p>
          <a:pPr rtl="0"/>
          <a:endParaRPr lang="pt-BR" noProof="0" dirty="0"/>
        </a:p>
      </dgm:t>
    </dgm:pt>
    <dgm:pt modelId="{EB5D5454-A5E9-4E37-B514-DFC5324A66C0}" type="sibTrans" cxnId="{BA476174-221B-4A3D-B4E2-5FCC084B59D3}">
      <dgm:prSet/>
      <dgm:spPr/>
      <dgm:t>
        <a:bodyPr rtlCol="0"/>
        <a:lstStyle/>
        <a:p>
          <a:pPr rtl="0"/>
          <a:endParaRPr lang="pt-BR" noProof="0" dirty="0"/>
        </a:p>
      </dgm:t>
    </dgm:pt>
    <dgm:pt modelId="{03738E35-4243-4E7D-A93F-C07DA3901E78}">
      <dgm:prSet phldrT="[Text]" custT="1"/>
      <dgm:spPr/>
      <dgm:t>
        <a:bodyPr rtlCol="0"/>
        <a:lstStyle/>
        <a:p>
          <a:pPr rtl="0"/>
          <a:r>
            <a:rPr lang="pt-BR" sz="1800" noProof="0" dirty="0"/>
            <a:t>Título</a:t>
          </a:r>
          <a:endParaRPr lang="pt-BR" sz="2400" noProof="0" dirty="0"/>
        </a:p>
      </dgm:t>
    </dgm:pt>
    <dgm:pt modelId="{DABBAF6C-D1C9-42E1-B928-5ACDE3D21AB0}" type="parTrans" cxnId="{E41AD5BE-76F3-4A9E-8059-7FC968661703}">
      <dgm:prSet/>
      <dgm:spPr/>
      <dgm:t>
        <a:bodyPr rtlCol="0"/>
        <a:lstStyle/>
        <a:p>
          <a:pPr rtl="0"/>
          <a:endParaRPr lang="pt-BR" noProof="0" dirty="0"/>
        </a:p>
      </dgm:t>
    </dgm:pt>
    <dgm:pt modelId="{6BF5896A-A334-45B0-B451-09159F55B184}" type="sibTrans" cxnId="{E41AD5BE-76F3-4A9E-8059-7FC968661703}">
      <dgm:prSet/>
      <dgm:spPr/>
      <dgm:t>
        <a:bodyPr rtlCol="0"/>
        <a:lstStyle/>
        <a:p>
          <a:pPr rtl="0"/>
          <a:endParaRPr lang="pt-BR" noProof="0" dirty="0"/>
        </a:p>
      </dgm:t>
    </dgm:pt>
    <dgm:pt modelId="{34C8CD19-04E2-4488-965F-DC841C470D45}">
      <dgm:prSet phldrT="[Text]" custT="1"/>
      <dgm:spPr>
        <a:solidFill>
          <a:schemeClr val="accent6">
            <a:lumMod val="75000"/>
            <a:alpha val="90000"/>
          </a:schemeClr>
        </a:solidFill>
      </dgm:spPr>
      <dgm:t>
        <a:bodyPr rtlCol="0"/>
        <a:lstStyle/>
        <a:p>
          <a:pPr rtl="0"/>
          <a:r>
            <a:rPr lang="pt-BR" sz="1200" noProof="0" dirty="0"/>
            <a:t>Módulo II – Os sujeitos demandantes da Socioeducação</a:t>
          </a:r>
        </a:p>
        <a:p>
          <a:pPr rtl="0"/>
          <a:r>
            <a:rPr lang="pt-BR" sz="1200" noProof="0" dirty="0"/>
            <a:t>Módulo III – O perfil dos educadores da Socioeducação</a:t>
          </a:r>
        </a:p>
      </dgm:t>
    </dgm:pt>
    <dgm:pt modelId="{CD5F7DE2-2AD1-4CE8-AAC7-AD9C8E180CEA}" type="parTrans" cxnId="{07030C4E-4D62-4240-B10F-E41B801C763E}">
      <dgm:prSet/>
      <dgm:spPr/>
      <dgm:t>
        <a:bodyPr rtlCol="0"/>
        <a:lstStyle/>
        <a:p>
          <a:pPr rtl="0"/>
          <a:endParaRPr lang="pt-BR" noProof="0" dirty="0"/>
        </a:p>
      </dgm:t>
    </dgm:pt>
    <dgm:pt modelId="{7CE5955C-EC28-4D1B-9459-0C5458B1797D}" type="sibTrans" cxnId="{07030C4E-4D62-4240-B10F-E41B801C763E}">
      <dgm:prSet/>
      <dgm:spPr/>
      <dgm:t>
        <a:bodyPr rtlCol="0"/>
        <a:lstStyle/>
        <a:p>
          <a:pPr rtl="0"/>
          <a:endParaRPr lang="pt-BR" noProof="0" dirty="0"/>
        </a:p>
      </dgm:t>
    </dgm:pt>
    <dgm:pt modelId="{06FDC3BC-D033-45AB-9EB6-A7C45BCB6B38}">
      <dgm:prSet phldrT="[Text]" custT="1"/>
      <dgm:spPr/>
      <dgm:t>
        <a:bodyPr rtlCol="0"/>
        <a:lstStyle/>
        <a:p>
          <a:pPr rtl="0"/>
          <a:r>
            <a:rPr lang="pt-BR" sz="1800" noProof="0" dirty="0"/>
            <a:t>Título</a:t>
          </a:r>
        </a:p>
      </dgm:t>
    </dgm:pt>
    <dgm:pt modelId="{AE8D3FC7-A2EC-4411-8FC9-32D2EBC1DCFC}" type="parTrans" cxnId="{7F17C71C-B893-439D-9C19-726E87643D18}">
      <dgm:prSet/>
      <dgm:spPr/>
      <dgm:t>
        <a:bodyPr rtlCol="0"/>
        <a:lstStyle/>
        <a:p>
          <a:pPr rtl="0"/>
          <a:endParaRPr lang="pt-BR" noProof="0" dirty="0"/>
        </a:p>
      </dgm:t>
    </dgm:pt>
    <dgm:pt modelId="{E7E54C53-26D6-4B3A-9FFA-C1495F5EDD1A}" type="sibTrans" cxnId="{7F17C71C-B893-439D-9C19-726E87643D18}">
      <dgm:prSet/>
      <dgm:spPr/>
      <dgm:t>
        <a:bodyPr rtlCol="0"/>
        <a:lstStyle/>
        <a:p>
          <a:pPr rtl="0"/>
          <a:endParaRPr lang="pt-BR" noProof="0" dirty="0"/>
        </a:p>
      </dgm:t>
    </dgm:pt>
    <dgm:pt modelId="{500431A8-10F8-49D1-8B45-612B3E1A8B7E}">
      <dgm:prSet phldrT="[Text]" custT="1"/>
      <dgm:spPr>
        <a:solidFill>
          <a:schemeClr val="accent6">
            <a:lumMod val="75000"/>
            <a:alpha val="90000"/>
          </a:schemeClr>
        </a:solidFill>
      </dgm:spPr>
      <dgm:t>
        <a:bodyPr rtlCol="0"/>
        <a:lstStyle/>
        <a:p>
          <a:pPr rtl="0"/>
          <a:r>
            <a:rPr lang="pt-BR" sz="1200" noProof="0" dirty="0"/>
            <a:t>Modulo VII – Socializando experiências e trajetórias na Socioeducação. </a:t>
          </a:r>
        </a:p>
      </dgm:t>
    </dgm:pt>
    <dgm:pt modelId="{33E2C2DF-4043-4CA4-8F5A-F17A730BDAB3}" type="parTrans" cxnId="{2AF48965-6D29-4263-8627-0C1546F9BFFD}">
      <dgm:prSet/>
      <dgm:spPr/>
      <dgm:t>
        <a:bodyPr rtlCol="0"/>
        <a:lstStyle/>
        <a:p>
          <a:pPr rtl="0"/>
          <a:endParaRPr lang="pt-BR" noProof="0" dirty="0"/>
        </a:p>
      </dgm:t>
    </dgm:pt>
    <dgm:pt modelId="{F667323A-E1D9-4CF4-B17B-1A42B16A0835}" type="sibTrans" cxnId="{2AF48965-6D29-4263-8627-0C1546F9BFFD}">
      <dgm:prSet/>
      <dgm:spPr/>
      <dgm:t>
        <a:bodyPr rtlCol="0"/>
        <a:lstStyle/>
        <a:p>
          <a:pPr rtl="0"/>
          <a:endParaRPr lang="pt-BR" noProof="0" dirty="0"/>
        </a:p>
      </dgm:t>
    </dgm:pt>
    <dgm:pt modelId="{9EDAF963-6421-41D1-B581-2F79B34A655B}">
      <dgm:prSet phldrT="[Text]" custT="1"/>
      <dgm:spPr/>
      <dgm:t>
        <a:bodyPr rtlCol="0"/>
        <a:lstStyle/>
        <a:p>
          <a:pPr rtl="0"/>
          <a:r>
            <a:rPr lang="pt-BR" sz="1800" noProof="0" dirty="0"/>
            <a:t>Título</a:t>
          </a:r>
        </a:p>
      </dgm:t>
    </dgm:pt>
    <dgm:pt modelId="{622CE2A2-A586-4B7A-9096-2D0710E9A95A}" type="parTrans" cxnId="{7655CF1A-0F75-4A56-8065-A100AF38F2BA}">
      <dgm:prSet/>
      <dgm:spPr/>
      <dgm:t>
        <a:bodyPr rtlCol="0"/>
        <a:lstStyle/>
        <a:p>
          <a:pPr rtl="0"/>
          <a:endParaRPr lang="pt-BR" noProof="0" dirty="0"/>
        </a:p>
      </dgm:t>
    </dgm:pt>
    <dgm:pt modelId="{A07D7702-21FC-45E4-B398-903A40DD9BC8}" type="sibTrans" cxnId="{7655CF1A-0F75-4A56-8065-A100AF38F2BA}">
      <dgm:prSet/>
      <dgm:spPr/>
      <dgm:t>
        <a:bodyPr rtlCol="0"/>
        <a:lstStyle/>
        <a:p>
          <a:pPr rtl="0"/>
          <a:endParaRPr lang="pt-BR" noProof="0" dirty="0"/>
        </a:p>
      </dgm:t>
    </dgm:pt>
    <dgm:pt modelId="{A35B6065-1624-4504-8183-35EBAF5B32C7}">
      <dgm:prSet custT="1"/>
      <dgm:spPr>
        <a:solidFill>
          <a:schemeClr val="accent6">
            <a:lumMod val="75000"/>
            <a:alpha val="90000"/>
          </a:schemeClr>
        </a:solidFill>
      </dgm:spPr>
      <dgm:t>
        <a:bodyPr rtlCol="0"/>
        <a:lstStyle/>
        <a:p>
          <a:pPr rtl="0"/>
          <a:r>
            <a:rPr lang="pt-BR" sz="1200" noProof="0" dirty="0"/>
            <a:t>Módulo IV – Currículo como espaço de garantia de direitos, na perspectiva da formação humana. </a:t>
          </a:r>
        </a:p>
      </dgm:t>
    </dgm:pt>
    <dgm:pt modelId="{58663D7E-37B2-4D0E-9CAC-43E35AD81FFE}" type="parTrans" cxnId="{1026F4ED-44C6-4CD3-8FB3-A4584BF8D120}">
      <dgm:prSet/>
      <dgm:spPr/>
      <dgm:t>
        <a:bodyPr rtlCol="0"/>
        <a:lstStyle/>
        <a:p>
          <a:pPr rtl="0"/>
          <a:endParaRPr lang="pt-BR" noProof="0" dirty="0"/>
        </a:p>
      </dgm:t>
    </dgm:pt>
    <dgm:pt modelId="{DC52FD48-DA2D-4E05-8EAC-F1B603486682}" type="sibTrans" cxnId="{1026F4ED-44C6-4CD3-8FB3-A4584BF8D120}">
      <dgm:prSet/>
      <dgm:spPr/>
      <dgm:t>
        <a:bodyPr rtlCol="0"/>
        <a:lstStyle/>
        <a:p>
          <a:pPr rtl="0"/>
          <a:endParaRPr lang="pt-BR" noProof="0" dirty="0"/>
        </a:p>
      </dgm:t>
    </dgm:pt>
    <dgm:pt modelId="{9C6534A9-4C27-4998-80A5-DF23882CAE25}">
      <dgm:prSet phldrT="[Text]" custT="1"/>
      <dgm:spPr>
        <a:solidFill>
          <a:schemeClr val="accent6">
            <a:lumMod val="75000"/>
            <a:alpha val="90000"/>
          </a:schemeClr>
        </a:solidFill>
      </dgm:spPr>
      <dgm:t>
        <a:bodyPr rtlCol="0"/>
        <a:lstStyle/>
        <a:p>
          <a:pPr rtl="0"/>
          <a:r>
            <a:rPr lang="pt-BR" sz="1200" noProof="0" dirty="0"/>
            <a:t>Módulo V – Planejando e refletindo a prática.</a:t>
          </a:r>
        </a:p>
        <a:p>
          <a:pPr rtl="0"/>
          <a:r>
            <a:rPr lang="pt-BR" sz="1200" noProof="0" dirty="0"/>
            <a:t>Módulo VI – O acompanhamento do percurso de aprendizagem </a:t>
          </a:r>
        </a:p>
      </dgm:t>
    </dgm:pt>
    <dgm:pt modelId="{83B69D46-737C-4589-B359-6BD9DD58BC91}" type="sibTrans" cxnId="{82290D4D-2346-4E6C-B254-B9EAA4D01A23}">
      <dgm:prSet/>
      <dgm:spPr/>
      <dgm:t>
        <a:bodyPr rtlCol="0"/>
        <a:lstStyle/>
        <a:p>
          <a:pPr rtl="0"/>
          <a:endParaRPr lang="pt-BR" noProof="0" dirty="0"/>
        </a:p>
      </dgm:t>
    </dgm:pt>
    <dgm:pt modelId="{0AA7231B-9394-4732-A7BE-3EB3CF2F8D70}" type="parTrans" cxnId="{82290D4D-2346-4E6C-B254-B9EAA4D01A23}">
      <dgm:prSet/>
      <dgm:spPr/>
      <dgm:t>
        <a:bodyPr rtlCol="0"/>
        <a:lstStyle/>
        <a:p>
          <a:pPr rtl="0"/>
          <a:endParaRPr lang="pt-BR" noProof="0" dirty="0"/>
        </a:p>
      </dgm:t>
    </dgm:pt>
    <dgm:pt modelId="{93C358AC-5BA0-4CB6-B22F-1B95FA53D0F3}" type="pres">
      <dgm:prSet presAssocID="{44D67ED0-6EEA-48F6-A9C1-BE754AABC76A}" presName="root" presStyleCnt="0">
        <dgm:presLayoutVars>
          <dgm:chMax/>
          <dgm:chPref/>
          <dgm:dir/>
          <dgm:animLvl val="lvl"/>
        </dgm:presLayoutVars>
      </dgm:prSet>
      <dgm:spPr/>
    </dgm:pt>
    <dgm:pt modelId="{9F83E70B-EE6D-407B-8E1F-FE26817B3B1D}" type="pres">
      <dgm:prSet presAssocID="{44D67ED0-6EEA-48F6-A9C1-BE754AABC76A}" presName="divider" presStyleLbl="asst0" presStyleIdx="0" presStyleCnt="1"/>
      <dgm:spPr/>
    </dgm:pt>
    <dgm:pt modelId="{EE6F6E1A-AC88-44BD-8034-0C2734A7943C}" type="pres">
      <dgm:prSet presAssocID="{44D67ED0-6EEA-48F6-A9C1-BE754AABC76A}" presName="nodes" presStyleCnt="0">
        <dgm:presLayoutVars>
          <dgm:chMax/>
          <dgm:chPref/>
          <dgm:animLvl val="lvl"/>
        </dgm:presLayoutVars>
      </dgm:prSet>
      <dgm:spPr/>
    </dgm:pt>
    <dgm:pt modelId="{27CC3FEA-4989-4FE6-A03A-48D0F90DB146}" type="pres">
      <dgm:prSet presAssocID="{AE62509E-8FD5-4BC0-8484-49407DA07B2D}" presName="composite" presStyleCnt="0"/>
      <dgm:spPr/>
    </dgm:pt>
    <dgm:pt modelId="{B3AC6DBE-85B6-4AF3-BADF-7E1E82B735CC}" type="pres">
      <dgm:prSet presAssocID="{AE62509E-8FD5-4BC0-8484-49407DA07B2D}" presName="ConnectorPoint" presStyleLbl="fgAcc1" presStyleIdx="0" presStyleCnt="5"/>
      <dgm:spPr/>
    </dgm:pt>
    <dgm:pt modelId="{EAA550E8-D286-40B4-9B20-40DE0FCA02CE}" type="pres">
      <dgm:prSet presAssocID="{AE62509E-8FD5-4BC0-8484-49407DA07B2D}" presName="ConnectLine" presStyleLbl="alignNode1" presStyleIdx="0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3B6FF8E-261C-4941-9C10-4D13C6F1D5E7}" type="pres">
      <dgm:prSet presAssocID="{AE62509E-8FD5-4BC0-8484-49407DA07B2D}" presName="FlexibleEmptyPlaceHolder" presStyleCnt="0"/>
      <dgm:spPr/>
    </dgm:pt>
    <dgm:pt modelId="{408DCC00-CC60-4F76-9C61-F00E7DBFC778}" type="pres">
      <dgm:prSet presAssocID="{AE62509E-8FD5-4BC0-8484-49407DA07B2D}" presName="L2TextContainer" presStyleLbl="bgAcc1" presStyleIdx="0" presStyleCnt="5" custScaleX="88501" custScaleY="91380">
        <dgm:presLayoutVars>
          <dgm:chMax val="0"/>
          <dgm:chPref val="0"/>
          <dgm:bulletEnabled val="1"/>
        </dgm:presLayoutVars>
      </dgm:prSet>
      <dgm:spPr/>
    </dgm:pt>
    <dgm:pt modelId="{5C96A5F5-16B2-4AEA-9591-B66C220F4A65}" type="pres">
      <dgm:prSet presAssocID="{AE62509E-8FD5-4BC0-8484-49407DA07B2D}" presName="L1TextContainer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22931EBF-FF0E-4476-B965-7C4CFFC57D5D}" type="pres">
      <dgm:prSet presAssocID="{AE62509E-8FD5-4BC0-8484-49407DA07B2D}" presName="EmptyPlaceHolder" presStyleCnt="0"/>
      <dgm:spPr/>
    </dgm:pt>
    <dgm:pt modelId="{E3B24336-549D-49F0-9359-D66050EB5874}" type="pres">
      <dgm:prSet presAssocID="{5C2CB4AF-F88D-4FBE-A40E-0CC048A23B9E}" presName="spaceBetweenRectangles" presStyleCnt="0"/>
      <dgm:spPr/>
    </dgm:pt>
    <dgm:pt modelId="{8BD40F87-7EF8-4BE4-972F-FA3FE5A18736}" type="pres">
      <dgm:prSet presAssocID="{20928AAA-F457-4A09-8AAC-A82210983FBE}" presName="composite" presStyleCnt="0"/>
      <dgm:spPr/>
    </dgm:pt>
    <dgm:pt modelId="{F34C40A7-6131-4EF1-9887-E7EEA86D1562}" type="pres">
      <dgm:prSet presAssocID="{20928AAA-F457-4A09-8AAC-A82210983FBE}" presName="ConnectorPoint" presStyleLbl="fgAcc1" presStyleIdx="1" presStyleCnt="5"/>
      <dgm:spPr/>
    </dgm:pt>
    <dgm:pt modelId="{14186A17-7B9F-4674-AD57-FF0C87A3CB32}" type="pres">
      <dgm:prSet presAssocID="{20928AAA-F457-4A09-8AAC-A82210983FBE}" presName="ConnectLine" presStyleLbl="alignNode1" presStyleIdx="1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975F3CEC-6BAC-4EFC-B44F-278583CEC78C}" type="pres">
      <dgm:prSet presAssocID="{20928AAA-F457-4A09-8AAC-A82210983FBE}" presName="FlexibleEmptyPlaceHolder" presStyleCnt="0"/>
      <dgm:spPr/>
    </dgm:pt>
    <dgm:pt modelId="{3A73CBFE-397D-467A-A65B-E19FAB2953BB}" type="pres">
      <dgm:prSet presAssocID="{20928AAA-F457-4A09-8AAC-A82210983FBE}" presName="L2TextContainer" presStyleLbl="bgAcc1" presStyleIdx="1" presStyleCnt="5" custScaleX="105613" custScaleY="120256">
        <dgm:presLayoutVars>
          <dgm:chMax val="0"/>
          <dgm:chPref val="0"/>
          <dgm:bulletEnabled val="1"/>
        </dgm:presLayoutVars>
      </dgm:prSet>
      <dgm:spPr/>
    </dgm:pt>
    <dgm:pt modelId="{730471FC-8FAF-49B2-8F42-63D391F759BE}" type="pres">
      <dgm:prSet presAssocID="{20928AAA-F457-4A09-8AAC-A82210983FBE}" presName="L1TextContainer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E5B7BEAE-1C65-4A3E-9D69-CA6F92F97FF3}" type="pres">
      <dgm:prSet presAssocID="{20928AAA-F457-4A09-8AAC-A82210983FBE}" presName="EmptyPlaceHolder" presStyleCnt="0"/>
      <dgm:spPr/>
    </dgm:pt>
    <dgm:pt modelId="{1BC83304-6330-4FF6-994A-D02AC933FCB6}" type="pres">
      <dgm:prSet presAssocID="{EB5D5454-A5E9-4E37-B514-DFC5324A66C0}" presName="spaceBetweenRectangles" presStyleCnt="0"/>
      <dgm:spPr/>
    </dgm:pt>
    <dgm:pt modelId="{8D6C0F72-35C7-4FDF-BDAC-4FF565A33A17}" type="pres">
      <dgm:prSet presAssocID="{03738E35-4243-4E7D-A93F-C07DA3901E78}" presName="composite" presStyleCnt="0"/>
      <dgm:spPr/>
    </dgm:pt>
    <dgm:pt modelId="{79B0CEDC-0005-4ACE-AB25-DB9533DC85C2}" type="pres">
      <dgm:prSet presAssocID="{03738E35-4243-4E7D-A93F-C07DA3901E78}" presName="ConnectorPoint" presStyleLbl="fgAcc1" presStyleIdx="2" presStyleCnt="5"/>
      <dgm:spPr/>
    </dgm:pt>
    <dgm:pt modelId="{F1C3FD7B-71E0-4012-B7CE-2C80433ED975}" type="pres">
      <dgm:prSet presAssocID="{03738E35-4243-4E7D-A93F-C07DA3901E78}" presName="ConnectLine" presStyleLbl="alignNode1" presStyleIdx="2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8D7DE9DA-72BE-42E6-8909-E3D0EB4CA475}" type="pres">
      <dgm:prSet presAssocID="{03738E35-4243-4E7D-A93F-C07DA3901E78}" presName="FlexibleEmptyPlaceHolder" presStyleCnt="0"/>
      <dgm:spPr/>
    </dgm:pt>
    <dgm:pt modelId="{2467EBEC-ACAC-4EF4-B856-39067B4D928B}" type="pres">
      <dgm:prSet presAssocID="{03738E35-4243-4E7D-A93F-C07DA3901E78}" presName="L2TextContainer" presStyleLbl="bgAcc1" presStyleIdx="2" presStyleCnt="5" custScaleX="119933" custScaleY="110000">
        <dgm:presLayoutVars>
          <dgm:chMax val="0"/>
          <dgm:chPref val="0"/>
          <dgm:bulletEnabled val="1"/>
        </dgm:presLayoutVars>
      </dgm:prSet>
      <dgm:spPr/>
    </dgm:pt>
    <dgm:pt modelId="{7605329C-2B32-4CD7-9B69-1B3DAB88562E}" type="pres">
      <dgm:prSet presAssocID="{03738E35-4243-4E7D-A93F-C07DA3901E78}" presName="L1TextContainer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E4D18DE3-4D68-4CCA-A662-044FD68AA3B7}" type="pres">
      <dgm:prSet presAssocID="{03738E35-4243-4E7D-A93F-C07DA3901E78}" presName="EmptyPlaceHolder" presStyleCnt="0"/>
      <dgm:spPr/>
    </dgm:pt>
    <dgm:pt modelId="{E17860F2-27FB-497F-B5FF-0D9A9A3F8F3C}" type="pres">
      <dgm:prSet presAssocID="{6BF5896A-A334-45B0-B451-09159F55B184}" presName="spaceBetweenRectangles" presStyleCnt="0"/>
      <dgm:spPr/>
    </dgm:pt>
    <dgm:pt modelId="{6DBCD425-4B34-4A04-996A-F488EA345CEB}" type="pres">
      <dgm:prSet presAssocID="{06FDC3BC-D033-45AB-9EB6-A7C45BCB6B38}" presName="composite" presStyleCnt="0"/>
      <dgm:spPr/>
    </dgm:pt>
    <dgm:pt modelId="{3FE75B81-9D06-4F9F-BD87-C2A832B06693}" type="pres">
      <dgm:prSet presAssocID="{06FDC3BC-D033-45AB-9EB6-A7C45BCB6B38}" presName="ConnectorPoint" presStyleLbl="fgAcc1" presStyleIdx="3" presStyleCnt="5"/>
      <dgm:spPr/>
    </dgm:pt>
    <dgm:pt modelId="{49B749E6-BF6B-43D3-BC78-61C4A55E8F98}" type="pres">
      <dgm:prSet presAssocID="{06FDC3BC-D033-45AB-9EB6-A7C45BCB6B38}" presName="ConnectLine" presStyleLbl="alignNode1" presStyleIdx="3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1CD873BC-76D9-419E-8474-A0A73E62C271}" type="pres">
      <dgm:prSet presAssocID="{06FDC3BC-D033-45AB-9EB6-A7C45BCB6B38}" presName="FlexibleEmptyPlaceHolder" presStyleCnt="0"/>
      <dgm:spPr/>
    </dgm:pt>
    <dgm:pt modelId="{98D787F2-3566-4B4B-934F-5C8EBFBD3E56}" type="pres">
      <dgm:prSet presAssocID="{06FDC3BC-D033-45AB-9EB6-A7C45BCB6B38}" presName="L2TextContainer" presStyleLbl="bgAcc1" presStyleIdx="3" presStyleCnt="5" custScaleX="110000" custScaleY="110000" custLinFactNeighborX="6908" custLinFactNeighborY="5458">
        <dgm:presLayoutVars>
          <dgm:chMax val="0"/>
          <dgm:chPref val="0"/>
          <dgm:bulletEnabled val="1"/>
        </dgm:presLayoutVars>
      </dgm:prSet>
      <dgm:spPr/>
    </dgm:pt>
    <dgm:pt modelId="{4C592FDC-E0AC-4F61-ACEF-1C00BD20E463}" type="pres">
      <dgm:prSet presAssocID="{06FDC3BC-D033-45AB-9EB6-A7C45BCB6B38}" presName="L1TextContainer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36256BC0-1AE2-4345-A906-E5061A4DB427}" type="pres">
      <dgm:prSet presAssocID="{06FDC3BC-D033-45AB-9EB6-A7C45BCB6B38}" presName="EmptyPlaceHolder" presStyleCnt="0"/>
      <dgm:spPr/>
    </dgm:pt>
    <dgm:pt modelId="{3692401C-5BC2-4EFB-8617-4BA7EEEA3BA8}" type="pres">
      <dgm:prSet presAssocID="{E7E54C53-26D6-4B3A-9FFA-C1495F5EDD1A}" presName="spaceBetweenRectangles" presStyleCnt="0"/>
      <dgm:spPr/>
    </dgm:pt>
    <dgm:pt modelId="{E4F95361-E3A6-4C17-B7E8-D7E8059058E1}" type="pres">
      <dgm:prSet presAssocID="{9EDAF963-6421-41D1-B581-2F79B34A655B}" presName="composite" presStyleCnt="0"/>
      <dgm:spPr/>
    </dgm:pt>
    <dgm:pt modelId="{7C951B90-1017-4E6B-808F-061A18AC976C}" type="pres">
      <dgm:prSet presAssocID="{9EDAF963-6421-41D1-B581-2F79B34A655B}" presName="ConnectorPoint" presStyleLbl="fgAcc1" presStyleIdx="4" presStyleCnt="5"/>
      <dgm:spPr/>
    </dgm:pt>
    <dgm:pt modelId="{DE3E8A8B-9693-4833-9262-AF7EC983C5C1}" type="pres">
      <dgm:prSet presAssocID="{9EDAF963-6421-41D1-B581-2F79B34A655B}" presName="ConnectLine" presStyleLbl="alignNode1" presStyleIdx="4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A46E7037-222C-45A0-A0DF-8C6B5DD443BF}" type="pres">
      <dgm:prSet presAssocID="{9EDAF963-6421-41D1-B581-2F79B34A655B}" presName="FlexibleEmptyPlaceHolder" presStyleCnt="0"/>
      <dgm:spPr/>
    </dgm:pt>
    <dgm:pt modelId="{3FE1CF47-3984-4A03-8FA5-32EF57C9F592}" type="pres">
      <dgm:prSet presAssocID="{9EDAF963-6421-41D1-B581-2F79B34A655B}" presName="L2TextContainer" presStyleLbl="bgAcc1" presStyleIdx="4" presStyleCnt="5">
        <dgm:presLayoutVars>
          <dgm:chMax val="0"/>
          <dgm:chPref val="0"/>
          <dgm:bulletEnabled val="1"/>
        </dgm:presLayoutVars>
      </dgm:prSet>
      <dgm:spPr/>
    </dgm:pt>
    <dgm:pt modelId="{85B18390-D674-4D1A-A88C-77F65C5E0FA0}" type="pres">
      <dgm:prSet presAssocID="{9EDAF963-6421-41D1-B581-2F79B34A655B}" presName="L1TextContainer" presStyleLbl="revTx" presStyleIdx="4" presStyleCnt="5">
        <dgm:presLayoutVars>
          <dgm:chMax val="1"/>
          <dgm:chPref val="1"/>
          <dgm:bulletEnabled val="1"/>
        </dgm:presLayoutVars>
      </dgm:prSet>
      <dgm:spPr/>
    </dgm:pt>
    <dgm:pt modelId="{A722EF93-B85C-4140-B98F-F5D492BD70D3}" type="pres">
      <dgm:prSet presAssocID="{9EDAF963-6421-41D1-B581-2F79B34A655B}" presName="EmptyPlaceHolder" presStyleCnt="0"/>
      <dgm:spPr/>
    </dgm:pt>
  </dgm:ptLst>
  <dgm:cxnLst>
    <dgm:cxn modelId="{1A1A5602-9CFD-454D-B81F-1F25DEBDBB35}" type="presOf" srcId="{34C8CD19-04E2-4488-965F-DC841C470D45}" destId="{2467EBEC-ACAC-4EF4-B856-39067B4D928B}" srcOrd="0" destOrd="0" presId="urn:microsoft.com/office/officeart/2017/3/layout/HorizontalPathTimeline#2"/>
    <dgm:cxn modelId="{3ABC0605-C2F4-4E5C-9F25-72CC3043C8F2}" type="presOf" srcId="{9EDAF963-6421-41D1-B581-2F79B34A655B}" destId="{85B18390-D674-4D1A-A88C-77F65C5E0FA0}" srcOrd="0" destOrd="0" presId="urn:microsoft.com/office/officeart/2017/3/layout/HorizontalPathTimeline#2"/>
    <dgm:cxn modelId="{6AEBAF17-8066-4544-8662-5EF4C3DFD47C}" type="presOf" srcId="{A35B6065-1624-4504-8183-35EBAF5B32C7}" destId="{3FE1CF47-3984-4A03-8FA5-32EF57C9F592}" srcOrd="0" destOrd="0" presId="urn:microsoft.com/office/officeart/2017/3/layout/HorizontalPathTimeline#2"/>
    <dgm:cxn modelId="{7655CF1A-0F75-4A56-8065-A100AF38F2BA}" srcId="{44D67ED0-6EEA-48F6-A9C1-BE754AABC76A}" destId="{9EDAF963-6421-41D1-B581-2F79B34A655B}" srcOrd="4" destOrd="0" parTransId="{622CE2A2-A586-4B7A-9096-2D0710E9A95A}" sibTransId="{A07D7702-21FC-45E4-B398-903A40DD9BC8}"/>
    <dgm:cxn modelId="{7F17C71C-B893-439D-9C19-726E87643D18}" srcId="{44D67ED0-6EEA-48F6-A9C1-BE754AABC76A}" destId="{06FDC3BC-D033-45AB-9EB6-A7C45BCB6B38}" srcOrd="3" destOrd="0" parTransId="{AE8D3FC7-A2EC-4411-8FC9-32D2EBC1DCFC}" sibTransId="{E7E54C53-26D6-4B3A-9FFA-C1495F5EDD1A}"/>
    <dgm:cxn modelId="{ABC35420-2881-483F-B687-1FB2F346360F}" type="presOf" srcId="{44D67ED0-6EEA-48F6-A9C1-BE754AABC76A}" destId="{93C358AC-5BA0-4CB6-B22F-1B95FA53D0F3}" srcOrd="0" destOrd="0" presId="urn:microsoft.com/office/officeart/2017/3/layout/HorizontalPathTimeline#2"/>
    <dgm:cxn modelId="{892D9639-44C7-4CB0-9328-A856DAF67BF3}" type="presOf" srcId="{06FDC3BC-D033-45AB-9EB6-A7C45BCB6B38}" destId="{4C592FDC-E0AC-4F61-ACEF-1C00BD20E463}" srcOrd="0" destOrd="0" presId="urn:microsoft.com/office/officeart/2017/3/layout/HorizontalPathTimeline#2"/>
    <dgm:cxn modelId="{2AF48965-6D29-4263-8627-0C1546F9BFFD}" srcId="{06FDC3BC-D033-45AB-9EB6-A7C45BCB6B38}" destId="{500431A8-10F8-49D1-8B45-612B3E1A8B7E}" srcOrd="0" destOrd="0" parTransId="{33E2C2DF-4043-4CA4-8F5A-F17A730BDAB3}" sibTransId="{F667323A-E1D9-4CF4-B17B-1A42B16A0835}"/>
    <dgm:cxn modelId="{82290D4D-2346-4E6C-B254-B9EAA4D01A23}" srcId="{20928AAA-F457-4A09-8AAC-A82210983FBE}" destId="{9C6534A9-4C27-4998-80A5-DF23882CAE25}" srcOrd="0" destOrd="0" parTransId="{0AA7231B-9394-4732-A7BE-3EB3CF2F8D70}" sibTransId="{83B69D46-737C-4589-B359-6BD9DD58BC91}"/>
    <dgm:cxn modelId="{07030C4E-4D62-4240-B10F-E41B801C763E}" srcId="{03738E35-4243-4E7D-A93F-C07DA3901E78}" destId="{34C8CD19-04E2-4488-965F-DC841C470D45}" srcOrd="0" destOrd="0" parTransId="{CD5F7DE2-2AD1-4CE8-AAC7-AD9C8E180CEA}" sibTransId="{7CE5955C-EC28-4D1B-9459-0C5458B1797D}"/>
    <dgm:cxn modelId="{BA476174-221B-4A3D-B4E2-5FCC084B59D3}" srcId="{44D67ED0-6EEA-48F6-A9C1-BE754AABC76A}" destId="{20928AAA-F457-4A09-8AAC-A82210983FBE}" srcOrd="1" destOrd="0" parTransId="{915085CE-2C78-4B64-8FF4-E48DB7BD55D2}" sibTransId="{EB5D5454-A5E9-4E37-B514-DFC5324A66C0}"/>
    <dgm:cxn modelId="{6D78A77D-E8C3-44F7-BA7A-2EB94AAF655C}" type="presOf" srcId="{9C6534A9-4C27-4998-80A5-DF23882CAE25}" destId="{3A73CBFE-397D-467A-A65B-E19FAB2953BB}" srcOrd="0" destOrd="0" presId="urn:microsoft.com/office/officeart/2017/3/layout/HorizontalPathTimeline#2"/>
    <dgm:cxn modelId="{0D49E980-DE7B-46C8-A240-0AF3E38E1055}" srcId="{AE62509E-8FD5-4BC0-8484-49407DA07B2D}" destId="{54A260F9-80FA-4E2A-BE87-2C0670B83857}" srcOrd="0" destOrd="0" parTransId="{3E4E3177-8F1B-40ED-B20A-6A6F0041E180}" sibTransId="{BA9E60E0-CF2E-4096-A9F4-556713DB9AE4}"/>
    <dgm:cxn modelId="{4746DDBA-39D9-4779-AA84-9E67056DD78D}" type="presOf" srcId="{20928AAA-F457-4A09-8AAC-A82210983FBE}" destId="{730471FC-8FAF-49B2-8F42-63D391F759BE}" srcOrd="0" destOrd="0" presId="urn:microsoft.com/office/officeart/2017/3/layout/HorizontalPathTimeline#2"/>
    <dgm:cxn modelId="{E41AD5BE-76F3-4A9E-8059-7FC968661703}" srcId="{44D67ED0-6EEA-48F6-A9C1-BE754AABC76A}" destId="{03738E35-4243-4E7D-A93F-C07DA3901E78}" srcOrd="2" destOrd="0" parTransId="{DABBAF6C-D1C9-42E1-B928-5ACDE3D21AB0}" sibTransId="{6BF5896A-A334-45B0-B451-09159F55B184}"/>
    <dgm:cxn modelId="{8E29C2C0-0274-4EA3-9FF2-BC466EA71A55}" type="presOf" srcId="{54A260F9-80FA-4E2A-BE87-2C0670B83857}" destId="{408DCC00-CC60-4F76-9C61-F00E7DBFC778}" srcOrd="0" destOrd="0" presId="urn:microsoft.com/office/officeart/2017/3/layout/HorizontalPathTimeline#2"/>
    <dgm:cxn modelId="{F02F5BC1-ADCB-49B8-8B9B-A880FE3F3007}" type="presOf" srcId="{03738E35-4243-4E7D-A93F-C07DA3901E78}" destId="{7605329C-2B32-4CD7-9B69-1B3DAB88562E}" srcOrd="0" destOrd="0" presId="urn:microsoft.com/office/officeart/2017/3/layout/HorizontalPathTimeline#2"/>
    <dgm:cxn modelId="{8B22CAC4-50C4-49FF-9FBB-3928257695F0}" type="presOf" srcId="{500431A8-10F8-49D1-8B45-612B3E1A8B7E}" destId="{98D787F2-3566-4B4B-934F-5C8EBFBD3E56}" srcOrd="0" destOrd="0" presId="urn:microsoft.com/office/officeart/2017/3/layout/HorizontalPathTimeline#2"/>
    <dgm:cxn modelId="{FB22A1C5-F573-4FC4-BF5E-BFBDF858D131}" type="presOf" srcId="{AE62509E-8FD5-4BC0-8484-49407DA07B2D}" destId="{5C96A5F5-16B2-4AEA-9591-B66C220F4A65}" srcOrd="0" destOrd="0" presId="urn:microsoft.com/office/officeart/2017/3/layout/HorizontalPathTimeline#2"/>
    <dgm:cxn modelId="{B681E0E7-0B3A-4DB8-BF19-F9AE0E1C787B}" srcId="{44D67ED0-6EEA-48F6-A9C1-BE754AABC76A}" destId="{AE62509E-8FD5-4BC0-8484-49407DA07B2D}" srcOrd="0" destOrd="0" parTransId="{8F2C679D-77AF-46F9-9ACE-1E1D440B1883}" sibTransId="{5C2CB4AF-F88D-4FBE-A40E-0CC048A23B9E}"/>
    <dgm:cxn modelId="{1026F4ED-44C6-4CD3-8FB3-A4584BF8D120}" srcId="{9EDAF963-6421-41D1-B581-2F79B34A655B}" destId="{A35B6065-1624-4504-8183-35EBAF5B32C7}" srcOrd="0" destOrd="0" parTransId="{58663D7E-37B2-4D0E-9CAC-43E35AD81FFE}" sibTransId="{DC52FD48-DA2D-4E05-8EAC-F1B603486682}"/>
    <dgm:cxn modelId="{149B274D-97B1-4D7D-8606-A060E69D9396}" type="presParOf" srcId="{93C358AC-5BA0-4CB6-B22F-1B95FA53D0F3}" destId="{9F83E70B-EE6D-407B-8E1F-FE26817B3B1D}" srcOrd="0" destOrd="0" presId="urn:microsoft.com/office/officeart/2017/3/layout/HorizontalPathTimeline#2"/>
    <dgm:cxn modelId="{9C64AB4C-6C50-4B98-94C3-1FB3A10037C8}" type="presParOf" srcId="{93C358AC-5BA0-4CB6-B22F-1B95FA53D0F3}" destId="{EE6F6E1A-AC88-44BD-8034-0C2734A7943C}" srcOrd="1" destOrd="0" presId="urn:microsoft.com/office/officeart/2017/3/layout/HorizontalPathTimeline#2"/>
    <dgm:cxn modelId="{1FD49278-35FB-4A87-8037-150A03088969}" type="presParOf" srcId="{EE6F6E1A-AC88-44BD-8034-0C2734A7943C}" destId="{27CC3FEA-4989-4FE6-A03A-48D0F90DB146}" srcOrd="0" destOrd="0" presId="urn:microsoft.com/office/officeart/2017/3/layout/HorizontalPathTimeline#2"/>
    <dgm:cxn modelId="{0FDCEE2C-9049-4A7D-A4AD-A3FAB2668504}" type="presParOf" srcId="{27CC3FEA-4989-4FE6-A03A-48D0F90DB146}" destId="{B3AC6DBE-85B6-4AF3-BADF-7E1E82B735CC}" srcOrd="0" destOrd="0" presId="urn:microsoft.com/office/officeart/2017/3/layout/HorizontalPathTimeline#2"/>
    <dgm:cxn modelId="{BD07AC6A-3A2F-47FE-9350-7DA4A29DB905}" type="presParOf" srcId="{27CC3FEA-4989-4FE6-A03A-48D0F90DB146}" destId="{EAA550E8-D286-40B4-9B20-40DE0FCA02CE}" srcOrd="1" destOrd="0" presId="urn:microsoft.com/office/officeart/2017/3/layout/HorizontalPathTimeline#2"/>
    <dgm:cxn modelId="{4EF19140-CE0B-4443-9D3C-912EE4A13BBB}" type="presParOf" srcId="{27CC3FEA-4989-4FE6-A03A-48D0F90DB146}" destId="{13B6FF8E-261C-4941-9C10-4D13C6F1D5E7}" srcOrd="2" destOrd="0" presId="urn:microsoft.com/office/officeart/2017/3/layout/HorizontalPathTimeline#2"/>
    <dgm:cxn modelId="{BF1AB424-047D-439E-A52A-C93F108309A7}" type="presParOf" srcId="{27CC3FEA-4989-4FE6-A03A-48D0F90DB146}" destId="{408DCC00-CC60-4F76-9C61-F00E7DBFC778}" srcOrd="3" destOrd="0" presId="urn:microsoft.com/office/officeart/2017/3/layout/HorizontalPathTimeline#2"/>
    <dgm:cxn modelId="{27C26064-6724-421D-AD07-4F8CD8E80135}" type="presParOf" srcId="{27CC3FEA-4989-4FE6-A03A-48D0F90DB146}" destId="{5C96A5F5-16B2-4AEA-9591-B66C220F4A65}" srcOrd="4" destOrd="0" presId="urn:microsoft.com/office/officeart/2017/3/layout/HorizontalPathTimeline#2"/>
    <dgm:cxn modelId="{292F4599-0304-4E05-BAB2-EE49D095460E}" type="presParOf" srcId="{27CC3FEA-4989-4FE6-A03A-48D0F90DB146}" destId="{22931EBF-FF0E-4476-B965-7C4CFFC57D5D}" srcOrd="5" destOrd="0" presId="urn:microsoft.com/office/officeart/2017/3/layout/HorizontalPathTimeline#2"/>
    <dgm:cxn modelId="{8392B015-2B04-43E7-9510-B7789EEB7846}" type="presParOf" srcId="{EE6F6E1A-AC88-44BD-8034-0C2734A7943C}" destId="{E3B24336-549D-49F0-9359-D66050EB5874}" srcOrd="1" destOrd="0" presId="urn:microsoft.com/office/officeart/2017/3/layout/HorizontalPathTimeline#2"/>
    <dgm:cxn modelId="{B4F8EBC0-FB8F-4814-B17C-8A8160450CE9}" type="presParOf" srcId="{EE6F6E1A-AC88-44BD-8034-0C2734A7943C}" destId="{8BD40F87-7EF8-4BE4-972F-FA3FE5A18736}" srcOrd="2" destOrd="0" presId="urn:microsoft.com/office/officeart/2017/3/layout/HorizontalPathTimeline#2"/>
    <dgm:cxn modelId="{BDBA57D5-9585-44EE-8137-B662DD0CCB3D}" type="presParOf" srcId="{8BD40F87-7EF8-4BE4-972F-FA3FE5A18736}" destId="{F34C40A7-6131-4EF1-9887-E7EEA86D1562}" srcOrd="0" destOrd="0" presId="urn:microsoft.com/office/officeart/2017/3/layout/HorizontalPathTimeline#2"/>
    <dgm:cxn modelId="{A58D608F-ECC9-4F53-924C-CA1FA9876CB6}" type="presParOf" srcId="{8BD40F87-7EF8-4BE4-972F-FA3FE5A18736}" destId="{14186A17-7B9F-4674-AD57-FF0C87A3CB32}" srcOrd="1" destOrd="0" presId="urn:microsoft.com/office/officeart/2017/3/layout/HorizontalPathTimeline#2"/>
    <dgm:cxn modelId="{35DB642F-8986-4C8A-8727-43F26FC8D8C5}" type="presParOf" srcId="{8BD40F87-7EF8-4BE4-972F-FA3FE5A18736}" destId="{975F3CEC-6BAC-4EFC-B44F-278583CEC78C}" srcOrd="2" destOrd="0" presId="urn:microsoft.com/office/officeart/2017/3/layout/HorizontalPathTimeline#2"/>
    <dgm:cxn modelId="{5F763E16-0EC2-45FD-9E65-98D18623BFAC}" type="presParOf" srcId="{8BD40F87-7EF8-4BE4-972F-FA3FE5A18736}" destId="{3A73CBFE-397D-467A-A65B-E19FAB2953BB}" srcOrd="3" destOrd="0" presId="urn:microsoft.com/office/officeart/2017/3/layout/HorizontalPathTimeline#2"/>
    <dgm:cxn modelId="{756051C9-E47D-483A-A215-FDD1F893B06F}" type="presParOf" srcId="{8BD40F87-7EF8-4BE4-972F-FA3FE5A18736}" destId="{730471FC-8FAF-49B2-8F42-63D391F759BE}" srcOrd="4" destOrd="0" presId="urn:microsoft.com/office/officeart/2017/3/layout/HorizontalPathTimeline#2"/>
    <dgm:cxn modelId="{5BE04A7E-2CB3-4EBF-92EC-859AF2F0516B}" type="presParOf" srcId="{8BD40F87-7EF8-4BE4-972F-FA3FE5A18736}" destId="{E5B7BEAE-1C65-4A3E-9D69-CA6F92F97FF3}" srcOrd="5" destOrd="0" presId="urn:microsoft.com/office/officeart/2017/3/layout/HorizontalPathTimeline#2"/>
    <dgm:cxn modelId="{DA44D99E-95F4-455B-924A-281175A3046A}" type="presParOf" srcId="{EE6F6E1A-AC88-44BD-8034-0C2734A7943C}" destId="{1BC83304-6330-4FF6-994A-D02AC933FCB6}" srcOrd="3" destOrd="0" presId="urn:microsoft.com/office/officeart/2017/3/layout/HorizontalPathTimeline#2"/>
    <dgm:cxn modelId="{DDACE856-1745-4149-B5B3-4C4B7FF09D1D}" type="presParOf" srcId="{EE6F6E1A-AC88-44BD-8034-0C2734A7943C}" destId="{8D6C0F72-35C7-4FDF-BDAC-4FF565A33A17}" srcOrd="4" destOrd="0" presId="urn:microsoft.com/office/officeart/2017/3/layout/HorizontalPathTimeline#2"/>
    <dgm:cxn modelId="{A02D9B70-41D7-496D-956C-A57245DB7C97}" type="presParOf" srcId="{8D6C0F72-35C7-4FDF-BDAC-4FF565A33A17}" destId="{79B0CEDC-0005-4ACE-AB25-DB9533DC85C2}" srcOrd="0" destOrd="0" presId="urn:microsoft.com/office/officeart/2017/3/layout/HorizontalPathTimeline#2"/>
    <dgm:cxn modelId="{A40BF6BD-D76C-49F7-AFD2-3BBED3A0034D}" type="presParOf" srcId="{8D6C0F72-35C7-4FDF-BDAC-4FF565A33A17}" destId="{F1C3FD7B-71E0-4012-B7CE-2C80433ED975}" srcOrd="1" destOrd="0" presId="urn:microsoft.com/office/officeart/2017/3/layout/HorizontalPathTimeline#2"/>
    <dgm:cxn modelId="{FD0F136A-2C48-4E26-B042-74A913D58944}" type="presParOf" srcId="{8D6C0F72-35C7-4FDF-BDAC-4FF565A33A17}" destId="{8D7DE9DA-72BE-42E6-8909-E3D0EB4CA475}" srcOrd="2" destOrd="0" presId="urn:microsoft.com/office/officeart/2017/3/layout/HorizontalPathTimeline#2"/>
    <dgm:cxn modelId="{C87FB66A-D457-4ABE-9A01-18B0288F7603}" type="presParOf" srcId="{8D6C0F72-35C7-4FDF-BDAC-4FF565A33A17}" destId="{2467EBEC-ACAC-4EF4-B856-39067B4D928B}" srcOrd="3" destOrd="0" presId="urn:microsoft.com/office/officeart/2017/3/layout/HorizontalPathTimeline#2"/>
    <dgm:cxn modelId="{FC2E878F-005A-4C2D-BDCB-A15D56AFD437}" type="presParOf" srcId="{8D6C0F72-35C7-4FDF-BDAC-4FF565A33A17}" destId="{7605329C-2B32-4CD7-9B69-1B3DAB88562E}" srcOrd="4" destOrd="0" presId="urn:microsoft.com/office/officeart/2017/3/layout/HorizontalPathTimeline#2"/>
    <dgm:cxn modelId="{91A72D46-162A-44DF-8333-8CF3D7F18806}" type="presParOf" srcId="{8D6C0F72-35C7-4FDF-BDAC-4FF565A33A17}" destId="{E4D18DE3-4D68-4CCA-A662-044FD68AA3B7}" srcOrd="5" destOrd="0" presId="urn:microsoft.com/office/officeart/2017/3/layout/HorizontalPathTimeline#2"/>
    <dgm:cxn modelId="{55D4590A-17B1-4D23-BD2A-0A917ED41DF8}" type="presParOf" srcId="{EE6F6E1A-AC88-44BD-8034-0C2734A7943C}" destId="{E17860F2-27FB-497F-B5FF-0D9A9A3F8F3C}" srcOrd="5" destOrd="0" presId="urn:microsoft.com/office/officeart/2017/3/layout/HorizontalPathTimeline#2"/>
    <dgm:cxn modelId="{C060EC36-2D52-4E74-B2FF-D6AEDCEA39CF}" type="presParOf" srcId="{EE6F6E1A-AC88-44BD-8034-0C2734A7943C}" destId="{6DBCD425-4B34-4A04-996A-F488EA345CEB}" srcOrd="6" destOrd="0" presId="urn:microsoft.com/office/officeart/2017/3/layout/HorizontalPathTimeline#2"/>
    <dgm:cxn modelId="{5B8FAFCD-0337-481A-A515-5E2208BAA43B}" type="presParOf" srcId="{6DBCD425-4B34-4A04-996A-F488EA345CEB}" destId="{3FE75B81-9D06-4F9F-BD87-C2A832B06693}" srcOrd="0" destOrd="0" presId="urn:microsoft.com/office/officeart/2017/3/layout/HorizontalPathTimeline#2"/>
    <dgm:cxn modelId="{CABF254E-8788-4460-820B-64E7C7068892}" type="presParOf" srcId="{6DBCD425-4B34-4A04-996A-F488EA345CEB}" destId="{49B749E6-BF6B-43D3-BC78-61C4A55E8F98}" srcOrd="1" destOrd="0" presId="urn:microsoft.com/office/officeart/2017/3/layout/HorizontalPathTimeline#2"/>
    <dgm:cxn modelId="{37E6E349-A2CC-4416-A736-033A307C692A}" type="presParOf" srcId="{6DBCD425-4B34-4A04-996A-F488EA345CEB}" destId="{1CD873BC-76D9-419E-8474-A0A73E62C271}" srcOrd="2" destOrd="0" presId="urn:microsoft.com/office/officeart/2017/3/layout/HorizontalPathTimeline#2"/>
    <dgm:cxn modelId="{2783BF52-F308-4311-8977-D73E36FDECBE}" type="presParOf" srcId="{6DBCD425-4B34-4A04-996A-F488EA345CEB}" destId="{98D787F2-3566-4B4B-934F-5C8EBFBD3E56}" srcOrd="3" destOrd="0" presId="urn:microsoft.com/office/officeart/2017/3/layout/HorizontalPathTimeline#2"/>
    <dgm:cxn modelId="{1A7CD4CD-D354-40D6-9BF7-EDDFC38776E3}" type="presParOf" srcId="{6DBCD425-4B34-4A04-996A-F488EA345CEB}" destId="{4C592FDC-E0AC-4F61-ACEF-1C00BD20E463}" srcOrd="4" destOrd="0" presId="urn:microsoft.com/office/officeart/2017/3/layout/HorizontalPathTimeline#2"/>
    <dgm:cxn modelId="{8BD74D04-C976-436D-A1FC-1AF4BD999F92}" type="presParOf" srcId="{6DBCD425-4B34-4A04-996A-F488EA345CEB}" destId="{36256BC0-1AE2-4345-A906-E5061A4DB427}" srcOrd="5" destOrd="0" presId="urn:microsoft.com/office/officeart/2017/3/layout/HorizontalPathTimeline#2"/>
    <dgm:cxn modelId="{FBDC4D6F-B0E6-4ADF-96F2-8BCE7E426D7F}" type="presParOf" srcId="{EE6F6E1A-AC88-44BD-8034-0C2734A7943C}" destId="{3692401C-5BC2-4EFB-8617-4BA7EEEA3BA8}" srcOrd="7" destOrd="0" presId="urn:microsoft.com/office/officeart/2017/3/layout/HorizontalPathTimeline#2"/>
    <dgm:cxn modelId="{E61E6255-6640-4A2D-851E-FD5F56E3F981}" type="presParOf" srcId="{EE6F6E1A-AC88-44BD-8034-0C2734A7943C}" destId="{E4F95361-E3A6-4C17-B7E8-D7E8059058E1}" srcOrd="8" destOrd="0" presId="urn:microsoft.com/office/officeart/2017/3/layout/HorizontalPathTimeline#2"/>
    <dgm:cxn modelId="{DA6B659C-126E-403E-AF8C-00475CED2E99}" type="presParOf" srcId="{E4F95361-E3A6-4C17-B7E8-D7E8059058E1}" destId="{7C951B90-1017-4E6B-808F-061A18AC976C}" srcOrd="0" destOrd="0" presId="urn:microsoft.com/office/officeart/2017/3/layout/HorizontalPathTimeline#2"/>
    <dgm:cxn modelId="{873B5496-8CB4-4627-B2A3-D545C912336C}" type="presParOf" srcId="{E4F95361-E3A6-4C17-B7E8-D7E8059058E1}" destId="{DE3E8A8B-9693-4833-9262-AF7EC983C5C1}" srcOrd="1" destOrd="0" presId="urn:microsoft.com/office/officeart/2017/3/layout/HorizontalPathTimeline#2"/>
    <dgm:cxn modelId="{4F62F065-CE32-4D6B-8205-8257A5939B65}" type="presParOf" srcId="{E4F95361-E3A6-4C17-B7E8-D7E8059058E1}" destId="{A46E7037-222C-45A0-A0DF-8C6B5DD443BF}" srcOrd="2" destOrd="0" presId="urn:microsoft.com/office/officeart/2017/3/layout/HorizontalPathTimeline#2"/>
    <dgm:cxn modelId="{27AB7A67-2379-411F-8D91-773913F1B3C5}" type="presParOf" srcId="{E4F95361-E3A6-4C17-B7E8-D7E8059058E1}" destId="{3FE1CF47-3984-4A03-8FA5-32EF57C9F592}" srcOrd="3" destOrd="0" presId="urn:microsoft.com/office/officeart/2017/3/layout/HorizontalPathTimeline#2"/>
    <dgm:cxn modelId="{8D2A91AE-8E0E-486B-8990-4E0C0780260D}" type="presParOf" srcId="{E4F95361-E3A6-4C17-B7E8-D7E8059058E1}" destId="{85B18390-D674-4D1A-A88C-77F65C5E0FA0}" srcOrd="4" destOrd="0" presId="urn:microsoft.com/office/officeart/2017/3/layout/HorizontalPathTimeline#2"/>
    <dgm:cxn modelId="{EBFDD04A-3EC6-47AB-ABC9-C50AE2529D89}" type="presParOf" srcId="{E4F95361-E3A6-4C17-B7E8-D7E8059058E1}" destId="{A722EF93-B85C-4140-B98F-F5D492BD70D3}" srcOrd="5" destOrd="0" presId="urn:microsoft.com/office/officeart/2017/3/layout/HorizontalPathTimeline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3E70B-EE6D-407B-8E1F-FE26817B3B1D}">
      <dsp:nvSpPr>
        <dsp:cNvPr id="0" name=""/>
        <dsp:cNvSpPr/>
      </dsp:nvSpPr>
      <dsp:spPr>
        <a:xfrm>
          <a:off x="0" y="2513076"/>
          <a:ext cx="10058399" cy="2094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550E8-D286-40B4-9B20-40DE0FCA02CE}">
      <dsp:nvSpPr>
        <dsp:cNvPr id="0" name=""/>
        <dsp:cNvSpPr/>
      </dsp:nvSpPr>
      <dsp:spPr>
        <a:xfrm>
          <a:off x="1647443" y="1665902"/>
          <a:ext cx="0" cy="90901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DCC00-CC60-4F76-9C61-F00E7DBFC778}">
      <dsp:nvSpPr>
        <dsp:cNvPr id="0" name=""/>
        <dsp:cNvSpPr/>
      </dsp:nvSpPr>
      <dsp:spPr>
        <a:xfrm>
          <a:off x="366073" y="871539"/>
          <a:ext cx="2562740" cy="717640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16" tIns="47098" rIns="143016" bIns="47098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Modulo 1 – Conceito de Socioeducação  </a:t>
          </a:r>
        </a:p>
      </dsp:txBody>
      <dsp:txXfrm>
        <a:off x="366073" y="871539"/>
        <a:ext cx="2562740" cy="717640"/>
      </dsp:txXfrm>
    </dsp:sp>
    <dsp:sp modelId="{5C96A5F5-16B2-4AEA-9591-B66C220F4A65}">
      <dsp:nvSpPr>
        <dsp:cNvPr id="0" name=""/>
        <dsp:cNvSpPr/>
      </dsp:nvSpPr>
      <dsp:spPr>
        <a:xfrm>
          <a:off x="331207" y="2811503"/>
          <a:ext cx="2632471" cy="59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Título</a:t>
          </a:r>
          <a:endParaRPr lang="pt-BR" sz="2000" kern="1200" noProof="0" dirty="0"/>
        </a:p>
      </dsp:txBody>
      <dsp:txXfrm>
        <a:off x="331207" y="2811503"/>
        <a:ext cx="2632471" cy="591619"/>
      </dsp:txXfrm>
    </dsp:sp>
    <dsp:sp modelId="{B3AC6DBE-85B6-4AF3-BADF-7E1E82B735CC}">
      <dsp:nvSpPr>
        <dsp:cNvPr id="0" name=""/>
        <dsp:cNvSpPr/>
      </dsp:nvSpPr>
      <dsp:spPr>
        <a:xfrm>
          <a:off x="1589524" y="2557984"/>
          <a:ext cx="115838" cy="1196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186A17-7B9F-4674-AD57-FF0C87A3CB32}">
      <dsp:nvSpPr>
        <dsp:cNvPr id="0" name=""/>
        <dsp:cNvSpPr/>
      </dsp:nvSpPr>
      <dsp:spPr>
        <a:xfrm>
          <a:off x="3292738" y="2517038"/>
          <a:ext cx="0" cy="119625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3CBFE-397D-467A-A65B-E19FAB2953BB}">
      <dsp:nvSpPr>
        <dsp:cNvPr id="0" name=""/>
        <dsp:cNvSpPr/>
      </dsp:nvSpPr>
      <dsp:spPr>
        <a:xfrm>
          <a:off x="1763610" y="3525551"/>
          <a:ext cx="3058255" cy="1032952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16" tIns="51514" rIns="143016" bIns="51514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Módulo V – Planejando e refletindo a prática.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Módulo VI – O acompanhamento do percurso de aprendizagem </a:t>
          </a:r>
        </a:p>
      </dsp:txBody>
      <dsp:txXfrm>
        <a:off x="1763610" y="3525551"/>
        <a:ext cx="3058255" cy="1032952"/>
      </dsp:txXfrm>
    </dsp:sp>
    <dsp:sp modelId="{730471FC-8FAF-49B2-8F42-63D391F759BE}">
      <dsp:nvSpPr>
        <dsp:cNvPr id="0" name=""/>
        <dsp:cNvSpPr/>
      </dsp:nvSpPr>
      <dsp:spPr>
        <a:xfrm>
          <a:off x="1976502" y="1832451"/>
          <a:ext cx="2632471" cy="59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Título</a:t>
          </a:r>
          <a:endParaRPr lang="pt-BR" sz="2000" kern="1200" noProof="0" dirty="0"/>
        </a:p>
      </dsp:txBody>
      <dsp:txXfrm>
        <a:off x="1976502" y="1832451"/>
        <a:ext cx="2632471" cy="591619"/>
      </dsp:txXfrm>
    </dsp:sp>
    <dsp:sp modelId="{F34C40A7-6131-4EF1-9887-E7EEA86D1562}">
      <dsp:nvSpPr>
        <dsp:cNvPr id="0" name=""/>
        <dsp:cNvSpPr/>
      </dsp:nvSpPr>
      <dsp:spPr>
        <a:xfrm>
          <a:off x="3223620" y="2539086"/>
          <a:ext cx="138236" cy="157402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3FD7B-71E0-4012-B7CE-2C80433ED975}">
      <dsp:nvSpPr>
        <dsp:cNvPr id="0" name=""/>
        <dsp:cNvSpPr/>
      </dsp:nvSpPr>
      <dsp:spPr>
        <a:xfrm>
          <a:off x="5029199" y="1573290"/>
          <a:ext cx="0" cy="109423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7EBEC-ACAC-4EF4-B856-39067B4D928B}">
      <dsp:nvSpPr>
        <dsp:cNvPr id="0" name=""/>
        <dsp:cNvSpPr/>
      </dsp:nvSpPr>
      <dsp:spPr>
        <a:xfrm>
          <a:off x="3292738" y="721118"/>
          <a:ext cx="3472922" cy="944857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16" tIns="51514" rIns="143016" bIns="51514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Módulo II – Os sujeitos demandantes da Socioeducação</a:t>
          </a:r>
        </a:p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Módulo III – O perfil dos educadores da Socioeducação</a:t>
          </a:r>
        </a:p>
      </dsp:txBody>
      <dsp:txXfrm>
        <a:off x="3292738" y="721118"/>
        <a:ext cx="3472922" cy="944857"/>
      </dsp:txXfrm>
    </dsp:sp>
    <dsp:sp modelId="{7605329C-2B32-4CD7-9B69-1B3DAB88562E}">
      <dsp:nvSpPr>
        <dsp:cNvPr id="0" name=""/>
        <dsp:cNvSpPr/>
      </dsp:nvSpPr>
      <dsp:spPr>
        <a:xfrm>
          <a:off x="3712964" y="2811503"/>
          <a:ext cx="2632471" cy="59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Título</a:t>
          </a:r>
          <a:endParaRPr lang="pt-BR" sz="2400" kern="1200" noProof="0" dirty="0"/>
        </a:p>
      </dsp:txBody>
      <dsp:txXfrm>
        <a:off x="3712964" y="2811503"/>
        <a:ext cx="2632471" cy="591619"/>
      </dsp:txXfrm>
    </dsp:sp>
    <dsp:sp modelId="{79B0CEDC-0005-4ACE-AB25-DB9533DC85C2}">
      <dsp:nvSpPr>
        <dsp:cNvPr id="0" name=""/>
        <dsp:cNvSpPr/>
      </dsp:nvSpPr>
      <dsp:spPr>
        <a:xfrm>
          <a:off x="4950710" y="2545798"/>
          <a:ext cx="156979" cy="1439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749E6-BF6B-43D3-BC78-61C4A55E8F98}">
      <dsp:nvSpPr>
        <dsp:cNvPr id="0" name=""/>
        <dsp:cNvSpPr/>
      </dsp:nvSpPr>
      <dsp:spPr>
        <a:xfrm>
          <a:off x="6965697" y="2610913"/>
          <a:ext cx="0" cy="109423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787F2-3566-4B4B-934F-5C8EBFBD3E56}">
      <dsp:nvSpPr>
        <dsp:cNvPr id="0" name=""/>
        <dsp:cNvSpPr/>
      </dsp:nvSpPr>
      <dsp:spPr>
        <a:xfrm>
          <a:off x="5373052" y="3616143"/>
          <a:ext cx="3185290" cy="863869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16" tIns="47098" rIns="143016" bIns="47098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Modulo VII – Socializando experiências e trajetórias na Socioeducação. </a:t>
          </a:r>
        </a:p>
      </dsp:txBody>
      <dsp:txXfrm>
        <a:off x="5373052" y="3616143"/>
        <a:ext cx="3185290" cy="863869"/>
      </dsp:txXfrm>
    </dsp:sp>
    <dsp:sp modelId="{4C592FDC-E0AC-4F61-ACEF-1C00BD20E463}">
      <dsp:nvSpPr>
        <dsp:cNvPr id="0" name=""/>
        <dsp:cNvSpPr/>
      </dsp:nvSpPr>
      <dsp:spPr>
        <a:xfrm>
          <a:off x="5449425" y="1832451"/>
          <a:ext cx="2632471" cy="59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Título</a:t>
          </a:r>
        </a:p>
      </dsp:txBody>
      <dsp:txXfrm>
        <a:off x="5449425" y="1832451"/>
        <a:ext cx="2632471" cy="591619"/>
      </dsp:txXfrm>
    </dsp:sp>
    <dsp:sp modelId="{3FE75B81-9D06-4F9F-BD87-C2A832B06693}">
      <dsp:nvSpPr>
        <dsp:cNvPr id="0" name=""/>
        <dsp:cNvSpPr/>
      </dsp:nvSpPr>
      <dsp:spPr>
        <a:xfrm>
          <a:off x="6893708" y="2588661"/>
          <a:ext cx="143978" cy="14397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E8A8B-9693-4833-9262-AF7EC983C5C1}">
      <dsp:nvSpPr>
        <dsp:cNvPr id="0" name=""/>
        <dsp:cNvSpPr/>
      </dsp:nvSpPr>
      <dsp:spPr>
        <a:xfrm>
          <a:off x="8410956" y="1623028"/>
          <a:ext cx="0" cy="99475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1CF47-3984-4A03-8FA5-32EF57C9F592}">
      <dsp:nvSpPr>
        <dsp:cNvPr id="0" name=""/>
        <dsp:cNvSpPr/>
      </dsp:nvSpPr>
      <dsp:spPr>
        <a:xfrm>
          <a:off x="6963096" y="837691"/>
          <a:ext cx="2895719" cy="785336"/>
        </a:xfrm>
        <a:prstGeom prst="rect">
          <a:avLst/>
        </a:prstGeom>
        <a:solidFill>
          <a:schemeClr val="accent6">
            <a:lumMod val="75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016" tIns="47098" rIns="143016" bIns="47098" numCol="1" spcCol="1270" rtlCol="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noProof="0" dirty="0"/>
            <a:t>Módulo IV – Currículo como espaço de garantia de direitos, na perspectiva da formação humana. </a:t>
          </a:r>
        </a:p>
      </dsp:txBody>
      <dsp:txXfrm>
        <a:off x="6963096" y="837691"/>
        <a:ext cx="2895719" cy="785336"/>
      </dsp:txXfrm>
    </dsp:sp>
    <dsp:sp modelId="{85B18390-D674-4D1A-A88C-77F65C5E0FA0}">
      <dsp:nvSpPr>
        <dsp:cNvPr id="0" name=""/>
        <dsp:cNvSpPr/>
      </dsp:nvSpPr>
      <dsp:spPr>
        <a:xfrm>
          <a:off x="7094720" y="2811503"/>
          <a:ext cx="2632471" cy="591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noProof="0" dirty="0"/>
            <a:t>Título</a:t>
          </a:r>
        </a:p>
      </dsp:txBody>
      <dsp:txXfrm>
        <a:off x="7094720" y="2811503"/>
        <a:ext cx="2632471" cy="591619"/>
      </dsp:txXfrm>
    </dsp:sp>
    <dsp:sp modelId="{7C951B90-1017-4E6B-808F-061A18AC976C}">
      <dsp:nvSpPr>
        <dsp:cNvPr id="0" name=""/>
        <dsp:cNvSpPr/>
      </dsp:nvSpPr>
      <dsp:spPr>
        <a:xfrm>
          <a:off x="8345511" y="2552342"/>
          <a:ext cx="130889" cy="130889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HorizontalPathTimeline#2">
  <dgm:title val="Linha do Tempo de Caminho Horizontal"/>
  <dgm:desc val="Use para mostrar uma lista de eventos em ordem cronológica. A forma retangular contém a descrição e a data é exibida próxima ao ponto circular. É o SmartArt perfeito para exibir uma grande quantidade de texto com um formato curto de data."/>
  <dgm:catLst>
    <dgm:cat type="timeline" pri="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dir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 refType="h" fact="0.04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asst0">
      <dgm:alg type="sp"/>
      <dgm:shape xmlns:r="http://schemas.openxmlformats.org/officeDocument/2006/relationships" type="rect" r:blip="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6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</dgm:constrLst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b" for="ch" forName="L2TextContainer" refType="h" fact="0.31"/>
                <dgm:constr type="l" for="ch" forName="L2TextContainer" refType="w" fact="0.06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31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t" for="ch" forName="FlexibleEmptyPlaceHolder" refType="h" fact="0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537"/>
                <dgm:constr type="h" for="ch" forName="L1TextContainer" refType="h" fact="0.113"/>
                <dgm:constr type="w" for="ch" forName="EmptyPlaceHolder" refType="w"/>
                <dgm:constr type="t" for="ch" forName="EmptyPlaceHolder" refType="h" fact="0.65"/>
                <dgm:constr type="h" for="ch" forName="EmptyPlaceHolder" refType="h" fact="0.35"/>
              </dgm:constrLst>
            </dgm:if>
            <dgm:else name="CaseForPlacingNodeBelowDivider">
              <dgm:constrLst>
                <dgm:constr type="w" for="ch" forName="EmptyPlaceHolder" refType="w"/>
                <dgm:constr type="h" for="ch" forName="EmptyPlaceHolder" refType="h" fact="0.35"/>
                <dgm:constr type="t" for="ch" forName="EmptyPlaceHolder" refType="h" fact="0"/>
                <dgm:constr type="w" for="ch" forName="FlexibleEmptyPlaceHolder" refType="w"/>
                <dgm:constr type="h" for="ch" forName="FlexibleEmptyPlaceHolder" refType="h" fact="0.16"/>
                <dgm:constr type="h" for="ch" forName="FlexibleEmptyPlaceHolder" refType="h" op="gte" fact="0.005"/>
                <dgm:constr type="b" for="ch" forName="FlexibleEmptyPlaceHolder" refType="h"/>
                <dgm:constr type="w" for="ch" forName="L1TextContainer" refType="w" fact="0.8"/>
                <dgm:constr type="l" for="ch" forName="L1TextContainer" refType="w" fact="0.1"/>
                <dgm:constr type="t" for="ch" forName="L1TextContainer" refType="h" fact="0.35"/>
                <dgm:constr type="h" for="ch" forName="L1TextContainer" refType="h" fact="0.113"/>
                <dgm:constr type="w" for="ch" forName="ConnectorPoint" refType="h" fact="0.025"/>
                <dgm:constr type="h" for="ch" forName="ConnectorPoint" refType="h" fact="0.025"/>
                <dgm:constr type="ctrX" for="ch" forName="ConnectorPoint" refType="w" fact="0.5"/>
                <dgm:constr type="ctrY" for="ch" forName="ConnectorPoint" refType="h" fact="0.5"/>
                <dgm:constr type="w" for="ch" forName="ConnectLine"/>
                <dgm:constr type="l" for="ch" forName="ConnectLine" refType="w" fact="0.5"/>
                <dgm:constr type="h" for="ch" forName="ConnectLine" refType="h" fact="0.19"/>
                <dgm:constr type="t" for="ch" forName="ConnectLine" refType="h" fact="0.5"/>
                <dgm:constr type="w" for="ch" forName="L2TextContainer" refType="w" fact="0.88"/>
                <dgm:constr type="h" for="ch" forName="L2TextContainer" refType="h" fact="0.15"/>
                <dgm:constr type="h" for="ch" forName="L2TextContainer" refType="h" op="lte" fact="0.31"/>
                <dgm:constr type="t" for="ch" forName="L2TextContainer" refType="h" fact="0.69"/>
                <dgm:constr type="l" for="ch" forName="L2TextContainer" refType="w" fact="0.06"/>
              </dgm:constrLst>
            </dgm:else>
          </dgm:choose>
          <dgm:layoutNode name="ConnectorPoint" styleLbl="fgAcc1" moveWith="L2TextContainer">
            <dgm:alg type="sp"/>
            <dgm:shape xmlns:r="http://schemas.openxmlformats.org/officeDocument/2006/relationships" type="ellipse" r:blip="" zOrderOff="10">
              <dgm:adjLst/>
            </dgm:shape>
            <dgm:presOf/>
            <dgm:constrLst/>
          </dgm:layoutNode>
          <dgm:layoutNode name="ConnectLine" styleLbl="alignNode1" moveWith="L2TextContainer">
            <dgm:alg type="sp"/>
            <dgm:shape xmlns:r="http://schemas.openxmlformats.org/officeDocument/2006/relationships" type="line" r:blip="">
              <dgm:adjLst/>
              <dgm:extLst>
                <a:ext uri="{B698B0E9-8C71-41B9-8309-B3DCBF30829C}">
                  <dgm1612:spPr xmlns:dgm1612="http://schemas.microsoft.com/office/drawing/2016/12/diagram">
                    <a:ln>
                      <a:prstDash val="dash"/>
                    </a:ln>
                  </dgm1612:spPr>
                </a:ext>
              </dgm:extLst>
            </dgm:shape>
            <dgm:presOf/>
            <dgm:constrLst/>
          </dgm:layoutNode>
          <dgm:layoutNode name="Flexible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  <dgm:layoutNode name="L2TextContainer" styleLbl="bgAcc1">
            <dgm:varLst>
              <dgm:chMax val="0"/>
              <dgm:chPref val="0"/>
              <dgm:bulletEnabled val="1"/>
            </dgm:varLst>
            <dgm:choose name="L2TextContainerAlgo">
              <dgm:if name="L2TextContainerAlgoLTR" func="var" arg="dir" op="equ" val="norm">
                <dgm:alg type="tx">
                  <dgm:param type="txAnchorVert" val="mid"/>
                  <dgm:param type="parTxRTLAlign" val="l"/>
                  <dgm:param type="parTxLTRAlign" val="l"/>
                  <dgm:param type="txAnchorVertCh" val="mid"/>
                  <dgm:param type="shpTxRTLAlignCh" val="l"/>
                  <dgm:param type="shpTxLTRAlignCh" val="l"/>
                </dgm:alg>
              </dgm:if>
              <dgm:else name="L2TextContainerAlgoRTL">
                <dgm:alg type="tx">
                  <dgm:param type="txAnchorVert" val="mid"/>
                  <dgm:param type="parTxRTLAlign" val="r"/>
                  <dgm:param type="parTxLTRAlign" val="r"/>
                  <dgm:param type="txAnchorVertCh" val="mid"/>
                  <dgm:param type="shpTxRTLAlignCh" val="r"/>
                  <dgm:param type="shpTxLTR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w" fact="0.14"/>
              <dgm:constr type="rMarg" refType="w" fact="0.14"/>
              <dgm:constr type="tMarg" refType="h" fact="0.17"/>
              <dgm:constr type="bMarg" refType="h" fact="0.17"/>
            </dgm:constrLst>
            <dgm:ruleLst>
              <dgm:rule type="h" val="INF" fact="NaN" max="NaN"/>
              <dgm:rule type="primFontSz" val="11" fact="NaN" max="NaN"/>
            </dgm:ruleLst>
          </dgm:layoutNode>
          <dgm:layoutNode name="L1TextContainer" styleLbl="revTx">
            <dgm:varLst>
              <dgm:chMax val="1"/>
              <dgm:chPref val="1"/>
              <dgm:bulletEnabled val="1"/>
            </dgm:varLst>
            <dgm:choose name="casesForTxtDirLogic">
              <dgm:if name="Name78" axis="self" ptType="node" func="posOdd" op="equ" val="1">
                <dgm:alg type="tx">
                  <dgm:param type="txAnchorHorz" val="ctr"/>
                  <dgm:param type="txAnchorVert" val="t"/>
                  <dgm:param type="parTxRTLAlign" val="ctr"/>
                  <dgm:param type="parTxRTLAlign" val="ctr"/>
                </dgm:alg>
              </dgm:if>
              <dgm:else name="Name89">
                <dgm:alg type="tx">
                  <dgm:param type="txAnchorHorz" val="ctr"/>
                  <dgm:param type="txAnchorVert" val="b"/>
                  <dgm:param type="parTxRTL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4" fact="NaN" max="NaN"/>
            </dgm:ruleLst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536CEE-F695-4A88-AED8-701E0D1489BA}" type="datetime1">
              <a:rPr lang="pt-BR" smtClean="0"/>
              <a:t>24/11/2022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91711-F873-477A-B6CB-7DD9B5C94F1E}" type="datetime1">
              <a:rPr lang="pt-BR" smtClean="0"/>
              <a:pPr/>
              <a:t>24/11/2022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32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987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833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0D0EDF81-139F-488C-872B-4720FBA6BF98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901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luna de comparaçã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1" name="Espaço reservado para texto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12" name="Espaço reservado para conteúdo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com 2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ço Reservado para Imagem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6" name="Espaço Reservado para Imagem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ço Reservado para Imagem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8" name="Espaço Reservado para Texto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9" name="Espaço Reservado para Texto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emento gráfico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vre: Forma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emento gráfico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com 4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3" name="Espaço Reservado para Imagem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pt-BR" noProof="0"/>
              <a:t>Título da Apresentação</a:t>
            </a:r>
          </a:p>
        </p:txBody>
      </p:sp>
      <p:sp>
        <p:nvSpPr>
          <p:cNvPr id="19" name="Espaço Reservado para Imagem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0" name="Espaço Reservado para Imagem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a livre: Forma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5" name="Espaço Reservado para Conteúdo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com 2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Imagem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pt-BR" noProof="0"/>
              <a:t>Insira o título aqui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: Forma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emento gráfico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Imagem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32" name="Espaço Reservado para Imagem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33" name="Espaço Reservado para Imagem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34" name="Espaço Reservado para Imagem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35" name="Espaço Reservado para Imagem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61" name="Espaço Reservado para Texto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BR" noProof="0"/>
              <a:t>Nome</a:t>
            </a:r>
          </a:p>
        </p:txBody>
      </p:sp>
      <p:sp>
        <p:nvSpPr>
          <p:cNvPr id="62" name="Espaço Reservado para Texto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BR" noProof="0"/>
              <a:t>Título</a:t>
            </a:r>
          </a:p>
        </p:txBody>
      </p:sp>
      <p:sp>
        <p:nvSpPr>
          <p:cNvPr id="63" name="Espaço Reservado para Texto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BR" noProof="0"/>
              <a:t>Nome</a:t>
            </a:r>
          </a:p>
        </p:txBody>
      </p:sp>
      <p:sp>
        <p:nvSpPr>
          <p:cNvPr id="64" name="Espaço Reservado para Texto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BR" noProof="0"/>
              <a:t>Título</a:t>
            </a:r>
          </a:p>
        </p:txBody>
      </p:sp>
      <p:sp>
        <p:nvSpPr>
          <p:cNvPr id="65" name="Espaço Reservado para Texto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BR" noProof="0"/>
              <a:t>Nome</a:t>
            </a:r>
          </a:p>
        </p:txBody>
      </p:sp>
      <p:sp>
        <p:nvSpPr>
          <p:cNvPr id="66" name="Espaço Reservado para Texto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BR" noProof="0"/>
              <a:t>Título</a:t>
            </a:r>
          </a:p>
        </p:txBody>
      </p:sp>
      <p:sp>
        <p:nvSpPr>
          <p:cNvPr id="67" name="Espaço Reservado para Texto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BR" noProof="0"/>
              <a:t>Nome</a:t>
            </a:r>
          </a:p>
        </p:txBody>
      </p:sp>
      <p:sp>
        <p:nvSpPr>
          <p:cNvPr id="68" name="Espaço Reservado para Texto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BR" noProof="0"/>
              <a:t>Título</a:t>
            </a:r>
          </a:p>
        </p:txBody>
      </p:sp>
      <p:sp>
        <p:nvSpPr>
          <p:cNvPr id="69" name="Espaço Reservado para Texto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pt-BR" noProof="0"/>
              <a:t>Nome</a:t>
            </a:r>
          </a:p>
        </p:txBody>
      </p:sp>
      <p:sp>
        <p:nvSpPr>
          <p:cNvPr id="70" name="Espaço Reservado para Texto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pt-BR" noProof="0"/>
              <a:t>Título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vre: Forma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: Forma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sz="3600" dirty="0">
                <a:solidFill>
                  <a:schemeClr val="tx1"/>
                </a:solidFill>
              </a:rPr>
              <a:t>Acompanhamento do percurso de Aprendizagem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2028825"/>
            <a:ext cx="3401568" cy="2114550"/>
          </a:xfrm>
          <a:solidFill>
            <a:schemeClr val="accent6">
              <a:lumMod val="75000"/>
            </a:schemeClr>
          </a:solidFill>
        </p:spPr>
        <p:txBody>
          <a:bodyPr rtlCol="0"/>
          <a:lstStyle/>
          <a:p>
            <a:pPr algn="ctr" rtl="0"/>
            <a:r>
              <a:rPr lang="pt-BR" b="1" dirty="0"/>
              <a:t>Módulo VI</a:t>
            </a:r>
          </a:p>
          <a:p>
            <a:pPr algn="ctr" rtl="0"/>
            <a:r>
              <a:rPr lang="pt-BR" b="1" dirty="0"/>
              <a:t>24/11/2022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0E08A1-FEAA-4F21-96E4-5A57CFAAB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.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43DD3A-BCEA-4181-8BC4-61E1A84D5A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pt-BR" cap="none" dirty="0">
                <a:solidFill>
                  <a:schemeClr val="tx1"/>
                </a:solidFill>
                <a:latin typeface="+mj-lt"/>
              </a:rPr>
              <a:t>Avaliação é uma via de mão dupla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3E96533-0ABC-43CF-A178-990FE4A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109D7B-C32A-4E78-8DDF-03685549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Título da Apresentação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ABC57B06-3F43-4092-8AB5-0AC06017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smtClean="0"/>
              <a:t>10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9DB6AB-EAF0-0235-5E26-14F51AB7639E}"/>
              </a:ext>
            </a:extLst>
          </p:cNvPr>
          <p:cNvSpPr txBox="1"/>
          <p:nvPr/>
        </p:nvSpPr>
        <p:spPr>
          <a:xfrm>
            <a:off x="2784764" y="2002536"/>
            <a:ext cx="6359236" cy="1850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1" dirty="0">
                <a:effectLst/>
                <a:ea typeface="Calibri" panose="020F0502020204030204" pitchFamily="34" charset="0"/>
              </a:rPr>
              <a:t>“O respeito e a parceria entre avaliador e avaliado, bem como a consciência do papel inclusivo da educação escolar, presentes na avaliação regida por esses princípios, podem dar o tom emancipador à avaliação”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pt-BR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Enílvia</a:t>
            </a:r>
            <a:r>
              <a:rPr lang="pt-BR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Rocha Morato Soares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53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C7BDB-B7D1-465C-9965-C0C4D79D1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Formação – o caminho se faz ao caminhar</a:t>
            </a:r>
          </a:p>
        </p:txBody>
      </p:sp>
      <p:graphicFrame>
        <p:nvGraphicFramePr>
          <p:cNvPr id="5" name="Espaço Reservado para Conteúdo 3" descr="Elemento gráfico SmartArt linha do tempo">
            <a:extLst>
              <a:ext uri="{FF2B5EF4-FFF2-40B4-BE49-F238E27FC236}">
                <a16:creationId xmlns:a16="http://schemas.microsoft.com/office/drawing/2014/main" id="{1AD6A0AA-485F-4BC1-AD81-A826C298B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129020"/>
              </p:ext>
            </p:extLst>
          </p:nvPr>
        </p:nvGraphicFramePr>
        <p:xfrm>
          <a:off x="1066800" y="1257300"/>
          <a:ext cx="10058400" cy="5235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ço Reservado para Data 5">
            <a:extLst>
              <a:ext uri="{FF2B5EF4-FFF2-40B4-BE49-F238E27FC236}">
                <a16:creationId xmlns:a16="http://schemas.microsoft.com/office/drawing/2014/main" id="{FFA9757F-0365-4F15-86D3-6165DFD4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dirty="0"/>
              <a:t>3/9/20XX</a:t>
            </a:r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BD13B003-BFA7-43DB-9005-32EFF68D1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Título da Apresentação</a:t>
            </a:r>
          </a:p>
        </p:txBody>
      </p:sp>
      <p:sp>
        <p:nvSpPr>
          <p:cNvPr id="8" name="Espaço Reservado para o Número do Slide 7">
            <a:extLst>
              <a:ext uri="{FF2B5EF4-FFF2-40B4-BE49-F238E27FC236}">
                <a16:creationId xmlns:a16="http://schemas.microsoft.com/office/drawing/2014/main" id="{60264F83-93CE-4B81-87A0-2FF1A991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015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4C017A-2D31-B8D7-673C-1E797A08C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pt-BR" sz="2400" dirty="0"/>
              <a:t>PORTARIA N° 150/2022. </a:t>
            </a:r>
            <a:br>
              <a:rPr lang="pt-BR" sz="2400" dirty="0"/>
            </a:br>
            <a:r>
              <a:rPr lang="pt-BR" sz="2400" dirty="0"/>
              <a:t>Dispõe sobre a reestruturação da Oferta de Ensino do Tempo Juvenil, na Educação Básica para Adolescentes e Jovens. </a:t>
            </a:r>
            <a:endParaRPr lang="en-US" sz="2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2D6815D-86AD-214A-B9A7-9C0967D0E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F7581E3-A990-C27F-FE5A-1B5A377A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pt-BR" noProof="0"/>
              <a:t>3/9/20XX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1DE066-A4A6-40B5-48C8-C3BB3F7A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r>
              <a:rPr lang="pt-BR" noProof="0"/>
              <a:t>Título da Apresentação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9DCB440-F3B7-01A1-945C-CDF4B1E9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pt-BR" noProof="0" smtClean="0"/>
              <a:pPr rtl="0">
                <a:spcAft>
                  <a:spcPts val="600"/>
                </a:spcAft>
              </a:pPr>
              <a:t>3</a:t>
            </a:fld>
            <a:endParaRPr lang="pt-BR" noProof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A03E8048-7ECF-399E-8420-6D600F3768FA}"/>
              </a:ext>
            </a:extLst>
          </p:cNvPr>
          <p:cNvSpPr/>
          <p:nvPr/>
        </p:nvSpPr>
        <p:spPr>
          <a:xfrm>
            <a:off x="1885949" y="3014663"/>
            <a:ext cx="3414714" cy="204311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sz="2400" b="1" dirty="0">
                <a:solidFill>
                  <a:schemeClr val="tx1"/>
                </a:solidFill>
              </a:rPr>
              <a:t>Tempo Juvenil I - Ensino Fundamental </a:t>
            </a:r>
          </a:p>
          <a:p>
            <a:pPr algn="ctr"/>
            <a:endParaRPr lang="pt-BR" sz="2400" b="1" dirty="0">
              <a:solidFill>
                <a:schemeClr val="tx1"/>
              </a:solidFill>
            </a:endParaRPr>
          </a:p>
          <a:p>
            <a:pPr algn="ctr"/>
            <a:r>
              <a:rPr lang="pt-BR" sz="2400" b="1" dirty="0">
                <a:solidFill>
                  <a:schemeClr val="tx1"/>
                </a:solidFill>
              </a:rPr>
              <a:t>Tempo Juvenil II - Ensino Médio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1078C5E-7ECF-E0CD-E392-2CDE895E8500}"/>
              </a:ext>
            </a:extLst>
          </p:cNvPr>
          <p:cNvSpPr/>
          <p:nvPr/>
        </p:nvSpPr>
        <p:spPr>
          <a:xfrm>
            <a:off x="7029450" y="1990578"/>
            <a:ext cx="3571875" cy="41605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tx1"/>
                </a:solidFill>
              </a:rPr>
              <a:t>TEMPO JUVENIL I</a:t>
            </a:r>
          </a:p>
          <a:p>
            <a:pPr marL="0" indent="0" algn="ctr">
              <a:buNone/>
            </a:pPr>
            <a:r>
              <a:rPr lang="pt-BR" sz="2000" b="1" dirty="0">
                <a:solidFill>
                  <a:schemeClr val="tx1"/>
                </a:solidFill>
              </a:rPr>
              <a:t>Segmento I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Etapa I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 Etapa II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Etapa III</a:t>
            </a:r>
          </a:p>
          <a:p>
            <a:pPr marL="0" indent="0" algn="ctr">
              <a:buNone/>
            </a:pPr>
            <a:r>
              <a:rPr lang="pt-BR" sz="2000" b="1" dirty="0">
                <a:solidFill>
                  <a:schemeClr val="tx1"/>
                </a:solidFill>
              </a:rPr>
              <a:t>Segmento II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Etapa IV </a:t>
            </a:r>
          </a:p>
          <a:p>
            <a:pPr algn="ctr"/>
            <a:r>
              <a:rPr lang="pt-BR" sz="2000" dirty="0">
                <a:solidFill>
                  <a:schemeClr val="tx1"/>
                </a:solidFill>
              </a:rPr>
              <a:t>Etapa V</a:t>
            </a:r>
          </a:p>
          <a:p>
            <a:pPr algn="ctr"/>
            <a:endParaRPr lang="pt-BR" sz="2000" b="1" dirty="0">
              <a:solidFill>
                <a:schemeClr val="tx1"/>
              </a:solidFill>
            </a:endParaRPr>
          </a:p>
          <a:p>
            <a:pPr algn="ctr"/>
            <a:r>
              <a:rPr lang="pt-BR" sz="2000" b="1" dirty="0">
                <a:solidFill>
                  <a:schemeClr val="tx1"/>
                </a:solidFill>
              </a:rPr>
              <a:t>TEMPO JUVENIL II </a:t>
            </a:r>
          </a:p>
          <a:p>
            <a:pPr marL="0" indent="0" algn="ctr">
              <a:buNone/>
            </a:pPr>
            <a:r>
              <a:rPr lang="pt-BR" sz="2000" b="1" dirty="0">
                <a:solidFill>
                  <a:schemeClr val="tx1"/>
                </a:solidFill>
              </a:rPr>
              <a:t>Segmento III 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1"/>
                </a:solidFill>
              </a:rPr>
              <a:t>Etapa VI</a:t>
            </a:r>
          </a:p>
          <a:p>
            <a:pPr marL="0" indent="0" algn="ctr">
              <a:buNone/>
            </a:pPr>
            <a:r>
              <a:rPr lang="pt-BR" sz="2000" dirty="0">
                <a:solidFill>
                  <a:schemeClr val="tx1"/>
                </a:solidFill>
              </a:rPr>
              <a:t>Etapa VII </a:t>
            </a:r>
          </a:p>
        </p:txBody>
      </p:sp>
    </p:spTree>
    <p:extLst>
      <p:ext uri="{BB962C8B-B14F-4D97-AF65-F5344CB8AC3E}">
        <p14:creationId xmlns:p14="http://schemas.microsoft.com/office/powerpoint/2010/main" val="350233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E68C562-2922-2BB6-6FF6-AF22539A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27AF51-2F1B-0917-4AEE-2B140980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D5996A-C7F8-35BC-A795-AEAD674CA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BR" noProof="0" smtClean="0"/>
              <a:t>4</a:t>
            </a:fld>
            <a:endParaRPr lang="pt-BR" noProof="0"/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6EB14F57-FE60-3AA1-7922-EFDB4F953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5413"/>
              </p:ext>
            </p:extLst>
          </p:nvPr>
        </p:nvGraphicFramePr>
        <p:xfrm>
          <a:off x="203200" y="719666"/>
          <a:ext cx="116114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0476">
                  <a:extLst>
                    <a:ext uri="{9D8B030D-6E8A-4147-A177-3AD203B41FA5}">
                      <a16:colId xmlns:a16="http://schemas.microsoft.com/office/drawing/2014/main" val="825601192"/>
                    </a:ext>
                  </a:extLst>
                </a:gridCol>
                <a:gridCol w="3870476">
                  <a:extLst>
                    <a:ext uri="{9D8B030D-6E8A-4147-A177-3AD203B41FA5}">
                      <a16:colId xmlns:a16="http://schemas.microsoft.com/office/drawing/2014/main" val="3725005499"/>
                    </a:ext>
                  </a:extLst>
                </a:gridCol>
                <a:gridCol w="3870476">
                  <a:extLst>
                    <a:ext uri="{9D8B030D-6E8A-4147-A177-3AD203B41FA5}">
                      <a16:colId xmlns:a16="http://schemas.microsoft.com/office/drawing/2014/main" val="4034236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EIXO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Tema Gerador</a:t>
                      </a:r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Aspecto(s) cognitivo(s) (AC)</a:t>
                      </a:r>
                    </a:p>
                  </a:txBody>
                  <a:tcPr>
                    <a:gradFill>
                      <a:gsLst>
                        <a:gs pos="0">
                          <a:schemeClr val="accent6">
                            <a:lumMod val="7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6597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/>
                        <a:t>Aspecto(s) </a:t>
                      </a:r>
                      <a:r>
                        <a:rPr lang="pt-BR" sz="1600" dirty="0" err="1"/>
                        <a:t>sócio-formativo</a:t>
                      </a:r>
                      <a:r>
                        <a:rPr lang="pt-BR" sz="1600" dirty="0"/>
                        <a:t>(s) </a:t>
                      </a:r>
                      <a:r>
                        <a:rPr lang="pt-BR" dirty="0"/>
                        <a:t>(SF)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Aspectos socioemocionais (SE)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/>
                        <a:t>Aprendizagem desejada (AD)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24376"/>
                  </a:ext>
                </a:extLst>
              </a:tr>
            </a:tbl>
          </a:graphicData>
        </a:graphic>
      </p:graphicFrame>
      <p:graphicFrame>
        <p:nvGraphicFramePr>
          <p:cNvPr id="10" name="Tabela 10">
            <a:extLst>
              <a:ext uri="{FF2B5EF4-FFF2-40B4-BE49-F238E27FC236}">
                <a16:creationId xmlns:a16="http://schemas.microsoft.com/office/drawing/2014/main" id="{7F566D70-8EE1-276D-99A9-4D5E1A0F4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320098"/>
              </p:ext>
            </p:extLst>
          </p:nvPr>
        </p:nvGraphicFramePr>
        <p:xfrm>
          <a:off x="203200" y="1461346"/>
          <a:ext cx="11611428" cy="3684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857">
                  <a:extLst>
                    <a:ext uri="{9D8B030D-6E8A-4147-A177-3AD203B41FA5}">
                      <a16:colId xmlns:a16="http://schemas.microsoft.com/office/drawing/2014/main" val="1347580810"/>
                    </a:ext>
                  </a:extLst>
                </a:gridCol>
                <a:gridCol w="2902857">
                  <a:extLst>
                    <a:ext uri="{9D8B030D-6E8A-4147-A177-3AD203B41FA5}">
                      <a16:colId xmlns:a16="http://schemas.microsoft.com/office/drawing/2014/main" val="648799568"/>
                    </a:ext>
                  </a:extLst>
                </a:gridCol>
                <a:gridCol w="2902857">
                  <a:extLst>
                    <a:ext uri="{9D8B030D-6E8A-4147-A177-3AD203B41FA5}">
                      <a16:colId xmlns:a16="http://schemas.microsoft.com/office/drawing/2014/main" val="1319866480"/>
                    </a:ext>
                  </a:extLst>
                </a:gridCol>
                <a:gridCol w="2902857">
                  <a:extLst>
                    <a:ext uri="{9D8B030D-6E8A-4147-A177-3AD203B41FA5}">
                      <a16:colId xmlns:a16="http://schemas.microsoft.com/office/drawing/2014/main" val="4066408449"/>
                    </a:ext>
                  </a:extLst>
                </a:gridCol>
              </a:tblGrid>
              <a:tr h="73705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SABERES NECESSÁRIOS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CONHECIMENTO ESPECÍFICO DA ÁREA /DISCIPLINA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METODOLOGIA / ATIVIDADE 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>
                          <a:solidFill>
                            <a:schemeClr val="tx1"/>
                          </a:solidFill>
                        </a:rPr>
                        <a:t>ACOMPANHAMENTO DO PERCURSO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462706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910253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59810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496514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34366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200523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646005"/>
                  </a:ext>
                </a:extLst>
              </a:tr>
              <a:tr h="40878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28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74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E42BA2B3-6C7B-F43C-529D-BDE2B1520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92389"/>
          </a:xfrm>
        </p:spPr>
        <p:txBody>
          <a:bodyPr>
            <a:normAutofit/>
          </a:bodyPr>
          <a:lstStyle/>
          <a:p>
            <a:r>
              <a:rPr lang="pt-BR" sz="2800" dirty="0"/>
              <a:t>Saberes Necessários Fundamental I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3276CCB6-4989-8D60-CCA7-47E469774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8915"/>
            <a:ext cx="10515600" cy="579256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(Identifica e escreve) diferentes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modalidades de texto (textos literários, prosa, poesia, textos jornalísticos e textos instrucionais)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percebendo as suas funções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(Produz texto) escrito com coerência, utilizando as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classes gramaticais 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(Produz arte) utilizando materiais diversos (papel, pedra, barro, tecido, garrafa plástica, etc.),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criando e recriando formas em diferentes espaços</a:t>
            </a:r>
          </a:p>
          <a:p>
            <a:r>
              <a:rPr lang="pt-BR" sz="18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Utiliza o corpo) para expressar as diversas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linguagens artísticas (dança, música, teatro, pintura, etc.)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(Utiliza estratégia individual e coletiva) para quantificar: contagem,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estimativa, comparação entre agrupamentos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(Identifica características) das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formas geométricas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 estão presentes na natureza e nos objetos criados pelo homem e pela mulher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(Reconhece os riscos) causados pelo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consumo de drogas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 provocam dependência física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(tabaco, álcool, psicotrópicos)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 busca conhecer formas de tratamento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(Reconhece), através de exemplos, 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diversidade cultural e linguística dos povos indígenas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valorizando-a enquanto elementos constitutivos do patrimônio cultural da sociedade brasileira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(Reconhece) 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Terra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como um corpo celeste em movimento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6A615-9D27-E930-8D43-9E4CA50D8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noProof="0" dirty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B8DA75-D0BB-D970-3B1D-058AE635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pt-BR" noProof="0"/>
              <a:t>Título da Apresentação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81872-F424-C180-10DA-20E97218F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B9713C8C-8E70-45D5-AE59-23E60168254E}" type="slidenum">
              <a:rPr lang="pt-BR" noProof="0" smtClean="0"/>
              <a:pPr rtl="0">
                <a:spcAft>
                  <a:spcPts val="600"/>
                </a:spcAft>
              </a:pPr>
              <a:t>5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21192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4B27B4-E327-2105-4CD9-21A5D641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588"/>
          </a:xfrm>
        </p:spPr>
        <p:txBody>
          <a:bodyPr>
            <a:normAutofit/>
          </a:bodyPr>
          <a:lstStyle/>
          <a:p>
            <a:r>
              <a:rPr lang="pt-BR" sz="2800" dirty="0"/>
              <a:t>Saberes Necessários Fundamental II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8FBA72-7227-D9E8-DFEF-956C3CC03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013"/>
            <a:ext cx="10515600" cy="5478462"/>
          </a:xfrm>
          <a:gradFill>
            <a:gsLst>
              <a:gs pos="0">
                <a:schemeClr val="accent6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pt-BR" sz="1800" dirty="0"/>
              <a:t>(Localiza) os continentes e as regiões onde se situam os países </a:t>
            </a:r>
            <a:r>
              <a:rPr lang="pt-BR" sz="1800" b="1" dirty="0"/>
              <a:t>da língua estrangeira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(Valoriza e pratica) 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arte popular (dança de rua, </a:t>
            </a:r>
            <a:r>
              <a:rPr lang="pt-BR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hap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pagode, grafite, reisado, , etc.)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relacionando-a a construção da identidade cultura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Participa em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atividades esportivas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respeitando as regras e não discriminando os colegas, por razões físicas, sociais, culturais ou de gênero</a:t>
            </a:r>
          </a:p>
          <a:p>
            <a:r>
              <a:rPr lang="pt-BR" sz="1800" dirty="0"/>
              <a:t>(Participa de projetos/concursos artístico-culturais) promovidos pelos setores públicos e privados, </a:t>
            </a:r>
            <a:r>
              <a:rPr lang="pt-BR" sz="1800" b="1" dirty="0"/>
              <a:t>estimando a descoberta de talentos</a:t>
            </a:r>
          </a:p>
          <a:p>
            <a:r>
              <a:rPr lang="pt-BR" sz="1800" dirty="0"/>
              <a:t>(Coleta, organiza e analisa) </a:t>
            </a:r>
            <a:r>
              <a:rPr lang="pt-BR" sz="1800" b="1" dirty="0"/>
              <a:t>informações diversas</a:t>
            </a:r>
          </a:p>
          <a:p>
            <a:r>
              <a:rPr lang="pt-BR" sz="1800" dirty="0"/>
              <a:t>(Traduz informações contidas em tabelas e gráficos) </a:t>
            </a:r>
            <a:r>
              <a:rPr lang="pt-BR" sz="1800" b="1" dirty="0"/>
              <a:t>em linguagem algébrica e vice-versa</a:t>
            </a:r>
          </a:p>
          <a:p>
            <a:r>
              <a:rPr lang="pt-BR" sz="1800" dirty="0"/>
              <a:t>(I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nvestiga as formas) de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conservação de alimentos (cozimento, adição de substâncias, refrigeração e desidratação)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(Comparar)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acontecimentos históricos locais e globais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(Analisa)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os períodos das ditaduras brasileiras como a negação dos direitos políticos civis (Estado novo e Governo Militar pós 1964)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(Classifica e registra informações)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sobre o lugar de origem; </a:t>
            </a:r>
          </a:p>
          <a:p>
            <a:endParaRPr lang="pt-B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B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B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188008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72557A0D-42F4-3A61-9AA4-5E3AF481A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pt-BR" sz="2800" dirty="0"/>
              <a:t>Saberes Necessários Médio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C1F9E2B6-63DB-3B19-57DD-F8B120CF6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8"/>
            <a:ext cx="10515600" cy="523547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pt-BR" sz="1800" dirty="0"/>
              <a:t>(organiza) as </a:t>
            </a:r>
            <a:r>
              <a:rPr lang="pt-BR" sz="1800" b="1" dirty="0"/>
              <a:t>ideias globais do texto de forma coerente</a:t>
            </a:r>
          </a:p>
          <a:p>
            <a:r>
              <a:rPr lang="pt-BR" sz="1800" dirty="0">
                <a:effectLst/>
                <a:ea typeface="Times New Roman" panose="02020603050405020304" pitchFamily="18" charset="0"/>
              </a:rPr>
              <a:t>(relaciona)  valores e sentidos veiculados por um </a:t>
            </a:r>
            <a:r>
              <a:rPr lang="pt-BR" sz="1800" b="1" dirty="0">
                <a:effectLst/>
                <a:ea typeface="Times New Roman" panose="02020603050405020304" pitchFamily="18" charset="0"/>
              </a:rPr>
              <a:t>texto informativo ou analítico-opinativo</a:t>
            </a:r>
            <a:endParaRPr lang="pt-BR" sz="1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(estabelece relações) entre 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atividade  artística e movimento, realizando criações corporais expressivas, improvisação, interpretação de personagens, atuação, adaptação de textos temáticos</a:t>
            </a:r>
          </a:p>
          <a:p>
            <a:pPr algn="just"/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(identifica) as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diversas instituições sociais 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(família, escola, trabalho, igreja, terreiro, sindicato, associação de bairro) como orientadoras no processo de socialização dos sujeitos durante toda a vida</a:t>
            </a:r>
          </a:p>
          <a:p>
            <a:pPr algn="just"/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(estabelece a relação)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entre  democracia e poder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considerando os vários conceitos, construídos historicamente pelas sociedades</a:t>
            </a:r>
            <a:endParaRPr lang="pt-BR" sz="18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(relaciona) a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formação territorial brasileira à economia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considerando os períodos colonial-escravista e urbano-industrial</a:t>
            </a:r>
          </a:p>
          <a:p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(relaciona) </a:t>
            </a:r>
            <a:r>
              <a:rPr lang="pt-B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rebeliões de escravos da Roma Antiga e do Brasil séc. XIX com os Movimentos Negros dos EUA e Brasil do séc. XX</a:t>
            </a:r>
            <a:r>
              <a:rPr lang="pt-BR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compreendendo-os como formas de   resistências na  luta pela liberdade e dignidade dos grupos humanos</a:t>
            </a:r>
            <a:endParaRPr lang="pt-BR" b="1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918381-9340-47C0-16F9-911FBAF22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3/9/20XX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13B088-9204-C4B8-7CA4-DD9C23B2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Título da Apresentação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4B42EA-6F80-9810-FF70-0D4649EFB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9713C8C-8E70-45D5-AE59-23E60168254E}" type="slidenum">
              <a:rPr lang="pt-BR" noProof="0" smtClean="0"/>
              <a:t>7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10720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>
                <a:solidFill>
                  <a:schemeClr val="tx1"/>
                </a:solidFill>
              </a:rPr>
              <a:t>Avaliação </a:t>
            </a:r>
          </a:p>
        </p:txBody>
      </p:sp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02400" y="712788"/>
            <a:ext cx="5094513" cy="5432425"/>
          </a:xfrm>
        </p:spPr>
        <p:txBody>
          <a:bodyPr rtlCol="0"/>
          <a:lstStyle/>
          <a:p>
            <a:pPr rtl="0"/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Parece ser senso comum associar avaliação a poder</a:t>
            </a:r>
          </a:p>
          <a:p>
            <a:pPr rtl="0"/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poder da avaliação está centrado no avaliador que, na maioria das vezes é o professor e ou demais profissionais da educação que atuam na escola,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podendo eles decidirem sobre o destino escolar dos estudantes. </a:t>
            </a:r>
          </a:p>
          <a:p>
            <a:pPr rtl="0"/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Poder suficiente para julgar e definir quem está apto a prosseguir, ou seja, </a:t>
            </a: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quem terá o direito de continuar aprendendo</a:t>
            </a:r>
          </a:p>
          <a:p>
            <a:pPr rtl="0"/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poder de classificar e selecionar estudantes por meio da avaliação acontec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 quando a relação avaliador/avaliado se pauta na verticalidade, semelhante ao que se estabelece na relação dominador/dominado</a:t>
            </a:r>
            <a:endParaRPr lang="pt-BR" sz="1800" b="1" dirty="0"/>
          </a:p>
        </p:txBody>
      </p:sp>
      <p:sp>
        <p:nvSpPr>
          <p:cNvPr id="12" name="Espaço Reservado para Data 11">
            <a:extLst>
              <a:ext uri="{FF2B5EF4-FFF2-40B4-BE49-F238E27FC236}">
                <a16:creationId xmlns:a16="http://schemas.microsoft.com/office/drawing/2014/main" id="{9C693BAD-6B4E-48AD-88BF-D933B374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/>
              <a:t>3/9/20XX</a:t>
            </a:r>
          </a:p>
        </p:txBody>
      </p:sp>
      <p:sp>
        <p:nvSpPr>
          <p:cNvPr id="14" name="Espaço Reservado para o Número do Slide 13">
            <a:extLst>
              <a:ext uri="{FF2B5EF4-FFF2-40B4-BE49-F238E27FC236}">
                <a16:creationId xmlns:a16="http://schemas.microsoft.com/office/drawing/2014/main" id="{C1EA167B-7079-4284-997F-7309C510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15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ítulo 18">
            <a:extLst>
              <a:ext uri="{FF2B5EF4-FFF2-40B4-BE49-F238E27FC236}">
                <a16:creationId xmlns:a16="http://schemas.microsoft.com/office/drawing/2014/main" id="{86F08766-ED28-27A6-C049-278B0C5EC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72456"/>
            <a:ext cx="3886200" cy="1988458"/>
          </a:xfrm>
          <a:gradFill>
            <a:gsLst>
              <a:gs pos="0">
                <a:schemeClr val="accent6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kumimoji="0" lang="pt-BR" sz="2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/>
                <a:ea typeface="+mj-ea"/>
                <a:cs typeface="+mj-cs"/>
              </a:rPr>
              <a:t>Conceito de Socioeducação</a:t>
            </a:r>
            <a:br>
              <a:rPr kumimoji="0" lang="pt-BR" sz="2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/>
                <a:ea typeface="+mj-ea"/>
                <a:cs typeface="+mj-cs"/>
              </a:rPr>
            </a:br>
            <a:endParaRPr lang="pt-BR" dirty="0"/>
          </a:p>
        </p:txBody>
      </p:sp>
      <p:sp>
        <p:nvSpPr>
          <p:cNvPr id="20" name="Espaço Reservado para Conteúdo 19">
            <a:extLst>
              <a:ext uri="{FF2B5EF4-FFF2-40B4-BE49-F238E27FC236}">
                <a16:creationId xmlns:a16="http://schemas.microsoft.com/office/drawing/2014/main" id="{8EB921CC-897E-F3BF-0101-8B8EBE4CF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136525"/>
            <a:ext cx="4489704" cy="6467475"/>
          </a:xfrm>
        </p:spPr>
        <p:txBody>
          <a:bodyPr>
            <a:normAutofit lnSpcReduction="10000"/>
          </a:bodyPr>
          <a:lstStyle/>
          <a:p>
            <a:r>
              <a:rPr lang="pt-BR" sz="2000" dirty="0"/>
              <a:t>Quando a prática avaliativa segue acompanhada do compromisso de </a:t>
            </a:r>
            <a:r>
              <a:rPr lang="pt-BR" sz="2000" b="1" dirty="0"/>
              <a:t>promover a autonomia dos sujeitos </a:t>
            </a:r>
            <a:r>
              <a:rPr lang="pt-BR" sz="2000" dirty="0"/>
              <a:t>e, mais amplamente, a emancipação humana, é da avaliação formativa que estamos falando</a:t>
            </a:r>
          </a:p>
          <a:p>
            <a:r>
              <a:rPr lang="pt-BR" sz="2000" dirty="0">
                <a:effectLst/>
                <a:ea typeface="Calibri" panose="020F0502020204030204" pitchFamily="34" charset="0"/>
              </a:rPr>
              <a:t>Avaliar para aprender</a:t>
            </a:r>
            <a:r>
              <a:rPr lang="pt-BR" sz="2000" b="1" dirty="0">
                <a:effectLst/>
                <a:ea typeface="Calibri" panose="020F0502020204030204" pitchFamily="34" charset="0"/>
              </a:rPr>
              <a:t>, aprender para formar, formar para emancipar.</a:t>
            </a:r>
            <a:r>
              <a:rPr lang="pt-BR" sz="2000" dirty="0">
                <a:effectLst/>
                <a:ea typeface="Calibri" panose="020F0502020204030204" pitchFamily="34" charset="0"/>
              </a:rPr>
              <a:t> Esse é o movimento que possibilita </a:t>
            </a:r>
            <a:r>
              <a:rPr lang="pt-BR" sz="2000" b="1" dirty="0">
                <a:effectLst/>
                <a:ea typeface="Calibri" panose="020F0502020204030204" pitchFamily="34" charset="0"/>
              </a:rPr>
              <a:t>educar para compreender o mundo e nele atuar com consciência crítica necessária para modificá-lo</a:t>
            </a:r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r>
              <a:rPr lang="pt-BR" sz="20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Emancipar por meio da avaliação coincide com a luta em favor dos menos favorecidos</a:t>
            </a: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Acreditar que todos podem e devem aprender passa por iniciativas que incluem o olhar atento sobre o trabalho desenvolvido em sala de aula e na escola</a:t>
            </a:r>
            <a:endParaRPr lang="pt-BR" sz="2000" dirty="0"/>
          </a:p>
        </p:txBody>
      </p:sp>
      <p:sp>
        <p:nvSpPr>
          <p:cNvPr id="21" name="Espaço Reservado para Texto 20">
            <a:extLst>
              <a:ext uri="{FF2B5EF4-FFF2-40B4-BE49-F238E27FC236}">
                <a16:creationId xmlns:a16="http://schemas.microsoft.com/office/drawing/2014/main" id="{E8573972-6140-285F-3084-2A27C1137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gradFill>
            <a:gsLst>
              <a:gs pos="0">
                <a:schemeClr val="accent6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t>Avaliação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t>Emancipadora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lephan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lephant"/>
                <a:ea typeface="+mn-ea"/>
                <a:cs typeface="+mn-cs"/>
              </a:rPr>
              <a:t>Acompanhamento do percurso de Aprendizagem</a:t>
            </a:r>
          </a:p>
          <a:p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8A47D31-B6A6-9811-C659-0CAC18F91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pt-BR" noProof="0"/>
              <a:t>Título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4343371"/>
      </p:ext>
    </p:extLst>
  </p:cSld>
  <p:clrMapOvr>
    <a:masterClrMapping/>
  </p:clrMapOvr>
</p:sld>
</file>

<file path=ppt/theme/theme1.xml><?xml version="1.0" encoding="utf-8"?>
<a:theme xmlns:a="http://schemas.openxmlformats.org/drawingml/2006/main" name="Pincel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852_TF89080264_Win32" id="{516D3546-49CC-409E-A06D-719C813F07DB}" vid="{85BE7A76-CD1A-4F4F-B0DF-084B1C0A011B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{9CCBC4E6-C4CB-41FD-8956-717C50F6F9CE}tf89080264_win32</Template>
  <TotalTime>775</TotalTime>
  <Words>1056</Words>
  <Application>Microsoft Office PowerPoint</Application>
  <PresentationFormat>Widescreen</PresentationFormat>
  <Paragraphs>116</Paragraphs>
  <Slides>10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Pincel</vt:lpstr>
      <vt:lpstr>Acompanhamento do percurso de Aprendizagem </vt:lpstr>
      <vt:lpstr>Formação – o caminho se faz ao caminhar</vt:lpstr>
      <vt:lpstr>PORTARIA N° 150/2022.  Dispõe sobre a reestruturação da Oferta de Ensino do Tempo Juvenil, na Educação Básica para Adolescentes e Jovens. </vt:lpstr>
      <vt:lpstr>Apresentação do PowerPoint</vt:lpstr>
      <vt:lpstr>Saberes Necessários Fundamental I</vt:lpstr>
      <vt:lpstr>Saberes Necessários Fundamental II</vt:lpstr>
      <vt:lpstr>Saberes Necessários Médio</vt:lpstr>
      <vt:lpstr>Avaliação </vt:lpstr>
      <vt:lpstr>Conceito de Socioeducação 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Pincel</dc:title>
  <dc:creator>Isa Castro</dc:creator>
  <cp:lastModifiedBy>Isa Castro</cp:lastModifiedBy>
  <cp:revision>12</cp:revision>
  <dcterms:created xsi:type="dcterms:W3CDTF">2022-11-22T23:49:58Z</dcterms:created>
  <dcterms:modified xsi:type="dcterms:W3CDTF">2022-11-24T10:43:17Z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